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mp" ContentType="image/png"/>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189" r:id="rId1"/>
  </p:sldMasterIdLst>
  <p:notesMasterIdLst>
    <p:notesMasterId r:id="rId30"/>
  </p:notesMasterIdLst>
  <p:sldIdLst>
    <p:sldId id="276" r:id="rId2"/>
    <p:sldId id="256" r:id="rId3"/>
    <p:sldId id="258" r:id="rId4"/>
    <p:sldId id="257" r:id="rId5"/>
    <p:sldId id="259" r:id="rId6"/>
    <p:sldId id="260" r:id="rId7"/>
    <p:sldId id="261" r:id="rId8"/>
    <p:sldId id="262" r:id="rId9"/>
    <p:sldId id="264" r:id="rId10"/>
    <p:sldId id="265" r:id="rId11"/>
    <p:sldId id="266" r:id="rId12"/>
    <p:sldId id="267" r:id="rId13"/>
    <p:sldId id="273" r:id="rId14"/>
    <p:sldId id="278" r:id="rId15"/>
    <p:sldId id="268" r:id="rId16"/>
    <p:sldId id="281" r:id="rId17"/>
    <p:sldId id="280" r:id="rId18"/>
    <p:sldId id="277" r:id="rId19"/>
    <p:sldId id="285" r:id="rId20"/>
    <p:sldId id="282" r:id="rId21"/>
    <p:sldId id="284" r:id="rId22"/>
    <p:sldId id="289" r:id="rId23"/>
    <p:sldId id="272" r:id="rId24"/>
    <p:sldId id="286" r:id="rId25"/>
    <p:sldId id="288" r:id="rId26"/>
    <p:sldId id="274" r:id="rId27"/>
    <p:sldId id="275" r:id="rId28"/>
    <p:sldId id="290" r:id="rId29"/>
  </p:sldIdLst>
  <p:sldSz cx="18288000" cy="10287000"/>
  <p:notesSz cx="6858000" cy="9144000"/>
  <p:embeddedFontLst>
    <p:embeddedFont>
      <p:font typeface="Century Gothic" panose="020B0502020202020204" pitchFamily="34" charset="0"/>
      <p:regular r:id="rId31"/>
      <p:bold r:id="rId32"/>
      <p:italic r:id="rId33"/>
      <p:boldItalic r:id="rId34"/>
    </p:embeddedFont>
    <p:embeddedFont>
      <p:font typeface="Lato" panose="020F0502020204030203" pitchFamily="34" charset="0"/>
      <p:regular r:id="rId35"/>
      <p:bold r:id="rId36"/>
      <p:italic r:id="rId37"/>
      <p:boldItalic r:id="rId38"/>
    </p:embeddedFont>
    <p:embeddedFont>
      <p:font typeface="Paytone One" panose="020B0604020202020204" charset="0"/>
      <p:regular r:id="rId39"/>
    </p:embeddedFont>
    <p:embeddedFont>
      <p:font typeface="Wingdings 3" panose="05040102010807070707" pitchFamily="18" charset="2"/>
      <p:regular r:id="rId4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 d="100"/>
          <a:sy n="10" d="100"/>
        </p:scale>
        <p:origin x="-77" y="1118"/>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18" name="Google Shape;41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38" name="Google Shape;23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4" name="Google Shape;26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6" name="Google Shape;28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9" name="Google Shape;369;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a:extLst>
            <a:ext uri="{FF2B5EF4-FFF2-40B4-BE49-F238E27FC236}">
              <a16:creationId xmlns:a16="http://schemas.microsoft.com/office/drawing/2014/main" id="{823740FA-461D-473D-B928-024357A4B0E1}"/>
            </a:ext>
          </a:extLst>
        </p:cNvPr>
        <p:cNvGrpSpPr/>
        <p:nvPr/>
      </p:nvGrpSpPr>
      <p:grpSpPr>
        <a:xfrm>
          <a:off x="0" y="0"/>
          <a:ext cx="0" cy="0"/>
          <a:chOff x="0" y="0"/>
          <a:chExt cx="0" cy="0"/>
        </a:xfrm>
      </p:grpSpPr>
      <p:sp>
        <p:nvSpPr>
          <p:cNvPr id="81" name="Google Shape;81;p1:notes">
            <a:extLst>
              <a:ext uri="{FF2B5EF4-FFF2-40B4-BE49-F238E27FC236}">
                <a16:creationId xmlns:a16="http://schemas.microsoft.com/office/drawing/2014/main" id="{F384D875-212F-6520-EEEA-373E63E525C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a:extLst>
              <a:ext uri="{FF2B5EF4-FFF2-40B4-BE49-F238E27FC236}">
                <a16:creationId xmlns:a16="http://schemas.microsoft.com/office/drawing/2014/main" id="{ACD5D486-AAAB-2E3F-4473-68A85C02030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66401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4" name="Google Shape;29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a:extLst>
            <a:ext uri="{FF2B5EF4-FFF2-40B4-BE49-F238E27FC236}">
              <a16:creationId xmlns:a16="http://schemas.microsoft.com/office/drawing/2014/main" id="{B79CDB58-9988-2867-1475-70EC5E00F479}"/>
            </a:ext>
          </a:extLst>
        </p:cNvPr>
        <p:cNvGrpSpPr/>
        <p:nvPr/>
      </p:nvGrpSpPr>
      <p:grpSpPr>
        <a:xfrm>
          <a:off x="0" y="0"/>
          <a:ext cx="0" cy="0"/>
          <a:chOff x="0" y="0"/>
          <a:chExt cx="0" cy="0"/>
        </a:xfrm>
      </p:grpSpPr>
      <p:sp>
        <p:nvSpPr>
          <p:cNvPr id="293" name="Google Shape;293;p13:notes">
            <a:extLst>
              <a:ext uri="{FF2B5EF4-FFF2-40B4-BE49-F238E27FC236}">
                <a16:creationId xmlns:a16="http://schemas.microsoft.com/office/drawing/2014/main" id="{B123D756-A3B2-3051-CD5C-0F692F82DA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4" name="Google Shape;294;p13:notes">
            <a:extLst>
              <a:ext uri="{FF2B5EF4-FFF2-40B4-BE49-F238E27FC236}">
                <a16:creationId xmlns:a16="http://schemas.microsoft.com/office/drawing/2014/main" id="{C2B6107E-97E1-A913-2BFD-B07F9AE199F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6045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a:extLst>
            <a:ext uri="{FF2B5EF4-FFF2-40B4-BE49-F238E27FC236}">
              <a16:creationId xmlns:a16="http://schemas.microsoft.com/office/drawing/2014/main" id="{A1E3C5AF-A667-0559-EB78-DD78BDFCDE3B}"/>
            </a:ext>
          </a:extLst>
        </p:cNvPr>
        <p:cNvGrpSpPr/>
        <p:nvPr/>
      </p:nvGrpSpPr>
      <p:grpSpPr>
        <a:xfrm>
          <a:off x="0" y="0"/>
          <a:ext cx="0" cy="0"/>
          <a:chOff x="0" y="0"/>
          <a:chExt cx="0" cy="0"/>
        </a:xfrm>
      </p:grpSpPr>
      <p:sp>
        <p:nvSpPr>
          <p:cNvPr id="293" name="Google Shape;293;p13:notes">
            <a:extLst>
              <a:ext uri="{FF2B5EF4-FFF2-40B4-BE49-F238E27FC236}">
                <a16:creationId xmlns:a16="http://schemas.microsoft.com/office/drawing/2014/main" id="{323ABDEE-6C2C-E84C-A3E3-93B70F6B18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4" name="Google Shape;294;p13:notes">
            <a:extLst>
              <a:ext uri="{FF2B5EF4-FFF2-40B4-BE49-F238E27FC236}">
                <a16:creationId xmlns:a16="http://schemas.microsoft.com/office/drawing/2014/main" id="{303BA556-3BAA-B52B-504A-6352A07C68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11315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a:extLst>
            <a:ext uri="{FF2B5EF4-FFF2-40B4-BE49-F238E27FC236}">
              <a16:creationId xmlns:a16="http://schemas.microsoft.com/office/drawing/2014/main" id="{AD60B5AC-5F58-6A86-BBE5-02C418042E12}"/>
            </a:ext>
          </a:extLst>
        </p:cNvPr>
        <p:cNvGrpSpPr/>
        <p:nvPr/>
      </p:nvGrpSpPr>
      <p:grpSpPr>
        <a:xfrm>
          <a:off x="0" y="0"/>
          <a:ext cx="0" cy="0"/>
          <a:chOff x="0" y="0"/>
          <a:chExt cx="0" cy="0"/>
        </a:xfrm>
      </p:grpSpPr>
      <p:sp>
        <p:nvSpPr>
          <p:cNvPr id="293" name="Google Shape;293;p13:notes">
            <a:extLst>
              <a:ext uri="{FF2B5EF4-FFF2-40B4-BE49-F238E27FC236}">
                <a16:creationId xmlns:a16="http://schemas.microsoft.com/office/drawing/2014/main" id="{E5B57976-146E-FEE4-479E-0C475575609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4" name="Google Shape;294;p13:notes">
            <a:extLst>
              <a:ext uri="{FF2B5EF4-FFF2-40B4-BE49-F238E27FC236}">
                <a16:creationId xmlns:a16="http://schemas.microsoft.com/office/drawing/2014/main" id="{BAD94917-9A07-3498-168F-DC6926E4EC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35453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a:extLst>
            <a:ext uri="{FF2B5EF4-FFF2-40B4-BE49-F238E27FC236}">
              <a16:creationId xmlns:a16="http://schemas.microsoft.com/office/drawing/2014/main" id="{5B6918F3-635C-F31D-4E40-895C3D19F037}"/>
            </a:ext>
          </a:extLst>
        </p:cNvPr>
        <p:cNvGrpSpPr/>
        <p:nvPr/>
      </p:nvGrpSpPr>
      <p:grpSpPr>
        <a:xfrm>
          <a:off x="0" y="0"/>
          <a:ext cx="0" cy="0"/>
          <a:chOff x="0" y="0"/>
          <a:chExt cx="0" cy="0"/>
        </a:xfrm>
      </p:grpSpPr>
      <p:sp>
        <p:nvSpPr>
          <p:cNvPr id="128" name="Google Shape;128;p5:notes">
            <a:extLst>
              <a:ext uri="{FF2B5EF4-FFF2-40B4-BE49-F238E27FC236}">
                <a16:creationId xmlns:a16="http://schemas.microsoft.com/office/drawing/2014/main" id="{A88E2C9B-A071-93AD-7801-51BF577B4E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5:notes">
            <a:extLst>
              <a:ext uri="{FF2B5EF4-FFF2-40B4-BE49-F238E27FC236}">
                <a16:creationId xmlns:a16="http://schemas.microsoft.com/office/drawing/2014/main" id="{81C14696-FB57-CD53-A64F-A38992B5DD0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5133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a:extLst>
            <a:ext uri="{FF2B5EF4-FFF2-40B4-BE49-F238E27FC236}">
              <a16:creationId xmlns:a16="http://schemas.microsoft.com/office/drawing/2014/main" id="{2C096480-99B7-1402-738C-BA44DB635A6A}"/>
            </a:ext>
          </a:extLst>
        </p:cNvPr>
        <p:cNvGrpSpPr/>
        <p:nvPr/>
      </p:nvGrpSpPr>
      <p:grpSpPr>
        <a:xfrm>
          <a:off x="0" y="0"/>
          <a:ext cx="0" cy="0"/>
          <a:chOff x="0" y="0"/>
          <a:chExt cx="0" cy="0"/>
        </a:xfrm>
      </p:grpSpPr>
      <p:sp>
        <p:nvSpPr>
          <p:cNvPr id="293" name="Google Shape;293;p13:notes">
            <a:extLst>
              <a:ext uri="{FF2B5EF4-FFF2-40B4-BE49-F238E27FC236}">
                <a16:creationId xmlns:a16="http://schemas.microsoft.com/office/drawing/2014/main" id="{8CAEBE99-DF65-4D50-BF74-14AE8658B1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4" name="Google Shape;294;p13:notes">
            <a:extLst>
              <a:ext uri="{FF2B5EF4-FFF2-40B4-BE49-F238E27FC236}">
                <a16:creationId xmlns:a16="http://schemas.microsoft.com/office/drawing/2014/main" id="{9400D332-3FE7-7780-F7F4-83882B4FCF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71263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a:extLst>
            <a:ext uri="{FF2B5EF4-FFF2-40B4-BE49-F238E27FC236}">
              <a16:creationId xmlns:a16="http://schemas.microsoft.com/office/drawing/2014/main" id="{6258567E-0353-664D-92BE-693A7303D6C9}"/>
            </a:ext>
          </a:extLst>
        </p:cNvPr>
        <p:cNvGrpSpPr/>
        <p:nvPr/>
      </p:nvGrpSpPr>
      <p:grpSpPr>
        <a:xfrm>
          <a:off x="0" y="0"/>
          <a:ext cx="0" cy="0"/>
          <a:chOff x="0" y="0"/>
          <a:chExt cx="0" cy="0"/>
        </a:xfrm>
      </p:grpSpPr>
      <p:sp>
        <p:nvSpPr>
          <p:cNvPr id="159" name="Google Shape;159;p7:notes">
            <a:extLst>
              <a:ext uri="{FF2B5EF4-FFF2-40B4-BE49-F238E27FC236}">
                <a16:creationId xmlns:a16="http://schemas.microsoft.com/office/drawing/2014/main" id="{9CC49F25-F6B8-CBC8-6D93-F41BAF19D2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p7:notes">
            <a:extLst>
              <a:ext uri="{FF2B5EF4-FFF2-40B4-BE49-F238E27FC236}">
                <a16:creationId xmlns:a16="http://schemas.microsoft.com/office/drawing/2014/main" id="{C1044AA8-BE95-AEFC-F9C3-8798E6F455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36877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a:extLst>
            <a:ext uri="{FF2B5EF4-FFF2-40B4-BE49-F238E27FC236}">
              <a16:creationId xmlns:a16="http://schemas.microsoft.com/office/drawing/2014/main" id="{4AEE2992-FD0C-EE7D-02B1-E79EF99A3C7D}"/>
            </a:ext>
          </a:extLst>
        </p:cNvPr>
        <p:cNvGrpSpPr/>
        <p:nvPr/>
      </p:nvGrpSpPr>
      <p:grpSpPr>
        <a:xfrm>
          <a:off x="0" y="0"/>
          <a:ext cx="0" cy="0"/>
          <a:chOff x="0" y="0"/>
          <a:chExt cx="0" cy="0"/>
        </a:xfrm>
      </p:grpSpPr>
      <p:sp>
        <p:nvSpPr>
          <p:cNvPr id="81" name="Google Shape;81;p1:notes">
            <a:extLst>
              <a:ext uri="{FF2B5EF4-FFF2-40B4-BE49-F238E27FC236}">
                <a16:creationId xmlns:a16="http://schemas.microsoft.com/office/drawing/2014/main" id="{B741E226-8850-AF59-F8F4-D9EC2F269C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a:extLst>
              <a:ext uri="{FF2B5EF4-FFF2-40B4-BE49-F238E27FC236}">
                <a16:creationId xmlns:a16="http://schemas.microsoft.com/office/drawing/2014/main" id="{56C645A5-211E-9D9E-10F9-2CB38B8DD2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98289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0" name="Google Shape;36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a:extLst>
            <a:ext uri="{FF2B5EF4-FFF2-40B4-BE49-F238E27FC236}">
              <a16:creationId xmlns:a16="http://schemas.microsoft.com/office/drawing/2014/main" id="{F05E8982-597B-F5E7-A6DD-9A2450002AAA}"/>
            </a:ext>
          </a:extLst>
        </p:cNvPr>
        <p:cNvGrpSpPr/>
        <p:nvPr/>
      </p:nvGrpSpPr>
      <p:grpSpPr>
        <a:xfrm>
          <a:off x="0" y="0"/>
          <a:ext cx="0" cy="0"/>
          <a:chOff x="0" y="0"/>
          <a:chExt cx="0" cy="0"/>
        </a:xfrm>
      </p:grpSpPr>
      <p:sp>
        <p:nvSpPr>
          <p:cNvPr id="359" name="Google Shape;359;p17:notes">
            <a:extLst>
              <a:ext uri="{FF2B5EF4-FFF2-40B4-BE49-F238E27FC236}">
                <a16:creationId xmlns:a16="http://schemas.microsoft.com/office/drawing/2014/main" id="{AD99FFFF-16C1-57EC-89E2-6B8DAEDBD9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0" name="Google Shape;360;p17:notes">
            <a:extLst>
              <a:ext uri="{FF2B5EF4-FFF2-40B4-BE49-F238E27FC236}">
                <a16:creationId xmlns:a16="http://schemas.microsoft.com/office/drawing/2014/main" id="{370D4A08-74CC-6D7E-1285-BF4D80AE67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4703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a:extLst>
            <a:ext uri="{FF2B5EF4-FFF2-40B4-BE49-F238E27FC236}">
              <a16:creationId xmlns:a16="http://schemas.microsoft.com/office/drawing/2014/main" id="{95701109-AC87-98A5-100E-F2E2E42D0F6F}"/>
            </a:ext>
          </a:extLst>
        </p:cNvPr>
        <p:cNvGrpSpPr/>
        <p:nvPr/>
      </p:nvGrpSpPr>
      <p:grpSpPr>
        <a:xfrm>
          <a:off x="0" y="0"/>
          <a:ext cx="0" cy="0"/>
          <a:chOff x="0" y="0"/>
          <a:chExt cx="0" cy="0"/>
        </a:xfrm>
      </p:grpSpPr>
      <p:sp>
        <p:nvSpPr>
          <p:cNvPr id="359" name="Google Shape;359;p17:notes">
            <a:extLst>
              <a:ext uri="{FF2B5EF4-FFF2-40B4-BE49-F238E27FC236}">
                <a16:creationId xmlns:a16="http://schemas.microsoft.com/office/drawing/2014/main" id="{4CCD924A-C291-E82F-C761-10D604BBE6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60" name="Google Shape;360;p17:notes">
            <a:extLst>
              <a:ext uri="{FF2B5EF4-FFF2-40B4-BE49-F238E27FC236}">
                <a16:creationId xmlns:a16="http://schemas.microsoft.com/office/drawing/2014/main" id="{FB66561E-B4C8-B957-9196-C732DC500AC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48055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8" name="Google Shape;37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8" name="Google Shape;398;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a:extLst>
            <a:ext uri="{FF2B5EF4-FFF2-40B4-BE49-F238E27FC236}">
              <a16:creationId xmlns:a16="http://schemas.microsoft.com/office/drawing/2014/main" id="{29E700F0-9388-1A3B-6C01-7D650BA4055F}"/>
            </a:ext>
          </a:extLst>
        </p:cNvPr>
        <p:cNvGrpSpPr/>
        <p:nvPr/>
      </p:nvGrpSpPr>
      <p:grpSpPr>
        <a:xfrm>
          <a:off x="0" y="0"/>
          <a:ext cx="0" cy="0"/>
          <a:chOff x="0" y="0"/>
          <a:chExt cx="0" cy="0"/>
        </a:xfrm>
      </p:grpSpPr>
      <p:sp>
        <p:nvSpPr>
          <p:cNvPr id="81" name="Google Shape;81;p1:notes">
            <a:extLst>
              <a:ext uri="{FF2B5EF4-FFF2-40B4-BE49-F238E27FC236}">
                <a16:creationId xmlns:a16="http://schemas.microsoft.com/office/drawing/2014/main" id="{0200CA3B-A806-6F5B-1BCF-8EF66520E5D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a:extLst>
              <a:ext uri="{FF2B5EF4-FFF2-40B4-BE49-F238E27FC236}">
                <a16:creationId xmlns:a16="http://schemas.microsoft.com/office/drawing/2014/main" id="{39E30390-70B5-C33E-1510-E0B8C9C71A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0064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7" name="Google Shape;10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5" name="Google Shape;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9" name="Google Shape;11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9" name="Google Shape;12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45" name="Google Shape;14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0" name="Google Shape;16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89" name="Google Shape;18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32433" y="2171701"/>
            <a:ext cx="13238487" cy="4994372"/>
          </a:xfrm>
        </p:spPr>
        <p:txBody>
          <a:bodyPr anchor="b"/>
          <a:lstStyle>
            <a:lvl1pPr>
              <a:defRPr sz="10800"/>
            </a:lvl1pPr>
          </a:lstStyle>
          <a:p>
            <a:r>
              <a:rPr lang="en-US"/>
              <a:t>Click to edit Master title style</a:t>
            </a:r>
            <a:endParaRPr lang="en-US" dirty="0"/>
          </a:p>
        </p:txBody>
      </p:sp>
      <p:sp>
        <p:nvSpPr>
          <p:cNvPr id="3" name="Subtitle 2"/>
          <p:cNvSpPr>
            <a:spLocks noGrp="1"/>
          </p:cNvSpPr>
          <p:nvPr>
            <p:ph type="subTitle" idx="1"/>
          </p:nvPr>
        </p:nvSpPr>
        <p:spPr>
          <a:xfrm>
            <a:off x="1732433" y="7166070"/>
            <a:ext cx="13238487" cy="1292130"/>
          </a:xfrm>
        </p:spPr>
        <p:txBody>
          <a:bodyPr anchor="t"/>
          <a:lstStyle>
            <a:lvl1pPr marL="0" indent="0" algn="l">
              <a:buNone/>
              <a:defRPr cap="all">
                <a:solidFill>
                  <a:schemeClr val="accent1"/>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29971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5" y="7200880"/>
            <a:ext cx="13238486" cy="85010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32433" y="1028700"/>
            <a:ext cx="13238487" cy="5460999"/>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732434" y="8050988"/>
            <a:ext cx="13238484" cy="740568"/>
          </a:xfrm>
        </p:spPr>
        <p:txBody>
          <a:bodyPr>
            <a:normAutofit/>
          </a:bodyPr>
          <a:lstStyle>
            <a:lvl1pPr marL="0" indent="0">
              <a:buNone/>
              <a:defRPr sz="18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5332331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2" y="2171700"/>
            <a:ext cx="13238489" cy="2971800"/>
          </a:xfrm>
        </p:spPr>
        <p:txBody>
          <a:bodyPr/>
          <a:lstStyle>
            <a:lvl1pPr>
              <a:defRPr sz="7200"/>
            </a:lvl1pPr>
          </a:lstStyle>
          <a:p>
            <a:r>
              <a:rPr lang="en-US"/>
              <a:t>Click to edit Master title style</a:t>
            </a:r>
            <a:endParaRPr lang="en-US" dirty="0"/>
          </a:p>
        </p:txBody>
      </p:sp>
      <p:sp>
        <p:nvSpPr>
          <p:cNvPr id="8" name="Text Placeholder 3"/>
          <p:cNvSpPr>
            <a:spLocks noGrp="1"/>
          </p:cNvSpPr>
          <p:nvPr>
            <p:ph type="body" sz="half" idx="2"/>
          </p:nvPr>
        </p:nvSpPr>
        <p:spPr>
          <a:xfrm>
            <a:off x="1732432" y="5486400"/>
            <a:ext cx="13238489" cy="3543300"/>
          </a:xfrm>
        </p:spPr>
        <p:txBody>
          <a:bodyPr anchor="ctr">
            <a:normAutofit/>
          </a:bodyPr>
          <a:lstStyle>
            <a:lvl1pPr marL="0" indent="0">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3401096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62202" y="2171700"/>
            <a:ext cx="11998973" cy="3485061"/>
          </a:xfrm>
        </p:spPr>
        <p:txBody>
          <a:bodyPr/>
          <a:lstStyle>
            <a:lvl1pPr>
              <a:defRPr sz="7200"/>
            </a:lvl1pPr>
          </a:lstStyle>
          <a:p>
            <a:r>
              <a:rPr lang="en-US"/>
              <a:t>Click to edit Master title style</a:t>
            </a:r>
            <a:endParaRPr lang="en-US" dirty="0"/>
          </a:p>
        </p:txBody>
      </p:sp>
      <p:sp>
        <p:nvSpPr>
          <p:cNvPr id="14" name="Text Placeholder 3"/>
          <p:cNvSpPr>
            <a:spLocks noGrp="1"/>
          </p:cNvSpPr>
          <p:nvPr>
            <p:ph type="body" sz="half" idx="13"/>
          </p:nvPr>
        </p:nvSpPr>
        <p:spPr>
          <a:xfrm>
            <a:off x="2895601" y="5656761"/>
            <a:ext cx="10919474" cy="513261"/>
          </a:xfrm>
        </p:spPr>
        <p:txBody>
          <a:bodyPr anchor="t">
            <a:normAutofit/>
          </a:bodyPr>
          <a:lstStyle>
            <a:lvl1pPr marL="0" indent="0">
              <a:buNone/>
              <a:defRPr lang="en-US" sz="2100" b="0" i="0" kern="1200" cap="small" dirty="0">
                <a:solidFill>
                  <a:schemeClr val="accent1"/>
                </a:solidFill>
                <a:latin typeface="+mj-lt"/>
                <a:ea typeface="+mj-ea"/>
                <a:cs typeface="+mj-cs"/>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0" name="Text Placeholder 3"/>
          <p:cNvSpPr>
            <a:spLocks noGrp="1"/>
          </p:cNvSpPr>
          <p:nvPr>
            <p:ph type="body" sz="half" idx="2"/>
          </p:nvPr>
        </p:nvSpPr>
        <p:spPr>
          <a:xfrm>
            <a:off x="1732432" y="6525986"/>
            <a:ext cx="13238489" cy="2514600"/>
          </a:xfrm>
        </p:spPr>
        <p:txBody>
          <a:bodyPr anchor="ctr">
            <a:normAutofit/>
          </a:bodyPr>
          <a:lstStyle>
            <a:lvl1pPr marL="0" indent="0">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9" name="TextBox 8"/>
          <p:cNvSpPr txBox="1"/>
          <p:nvPr/>
        </p:nvSpPr>
        <p:spPr>
          <a:xfrm>
            <a:off x="1347443" y="1456880"/>
            <a:ext cx="1202868" cy="2908489"/>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18300" dirty="0"/>
              <a:t>“</a:t>
            </a:r>
          </a:p>
        </p:txBody>
      </p:sp>
      <p:sp>
        <p:nvSpPr>
          <p:cNvPr id="13" name="TextBox 12"/>
          <p:cNvSpPr txBox="1"/>
          <p:nvPr/>
        </p:nvSpPr>
        <p:spPr>
          <a:xfrm>
            <a:off x="13995735" y="3920681"/>
            <a:ext cx="1202868" cy="2908489"/>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18300" dirty="0"/>
              <a:t>”</a:t>
            </a:r>
          </a:p>
        </p:txBody>
      </p:sp>
    </p:spTree>
    <p:extLst>
      <p:ext uri="{BB962C8B-B14F-4D97-AF65-F5344CB8AC3E}">
        <p14:creationId xmlns:p14="http://schemas.microsoft.com/office/powerpoint/2010/main" val="158836619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732431" y="4686302"/>
            <a:ext cx="13238490" cy="2479770"/>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732432" y="7166072"/>
            <a:ext cx="13238489" cy="1290600"/>
          </a:xfrm>
        </p:spPr>
        <p:txBody>
          <a:bodyPr anchor="t"/>
          <a:lstStyle>
            <a:lvl1pPr marL="0" indent="0" algn="l">
              <a:buNone/>
              <a:defRPr sz="3000" cap="none">
                <a:solidFill>
                  <a:schemeClr val="accent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7399570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6300"/>
            </a:lvl1pPr>
          </a:lstStyle>
          <a:p>
            <a:r>
              <a:rPr lang="en-US"/>
              <a:t>Click to edit Master title style</a:t>
            </a:r>
            <a:endParaRPr lang="en-US" dirty="0"/>
          </a:p>
        </p:txBody>
      </p:sp>
      <p:sp>
        <p:nvSpPr>
          <p:cNvPr id="3" name="Text Placeholder 2"/>
          <p:cNvSpPr>
            <a:spLocks noGrp="1"/>
          </p:cNvSpPr>
          <p:nvPr>
            <p:ph type="body" idx="1"/>
          </p:nvPr>
        </p:nvSpPr>
        <p:spPr>
          <a:xfrm>
            <a:off x="949421" y="2971800"/>
            <a:ext cx="4420299" cy="864393"/>
          </a:xfrm>
        </p:spPr>
        <p:txBody>
          <a:bodyPr anchor="b">
            <a:noAutofit/>
          </a:bodyPr>
          <a:lstStyle>
            <a:lvl1pPr marL="0" indent="0">
              <a:buNone/>
              <a:defRPr sz="36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6" name="Text Placeholder 3"/>
          <p:cNvSpPr>
            <a:spLocks noGrp="1"/>
          </p:cNvSpPr>
          <p:nvPr>
            <p:ph type="body" sz="half" idx="15"/>
          </p:nvPr>
        </p:nvSpPr>
        <p:spPr>
          <a:xfrm>
            <a:off x="978695" y="4000500"/>
            <a:ext cx="4391025"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Text Placeholder 4"/>
          <p:cNvSpPr>
            <a:spLocks noGrp="1"/>
          </p:cNvSpPr>
          <p:nvPr>
            <p:ph type="body" sz="quarter" idx="3"/>
          </p:nvPr>
        </p:nvSpPr>
        <p:spPr>
          <a:xfrm>
            <a:off x="5825489" y="2971800"/>
            <a:ext cx="4404362" cy="864393"/>
          </a:xfrm>
        </p:spPr>
        <p:txBody>
          <a:bodyPr anchor="b">
            <a:noAutofit/>
          </a:bodyPr>
          <a:lstStyle>
            <a:lvl1pPr marL="0" indent="0">
              <a:buNone/>
              <a:defRPr sz="36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9" name="Text Placeholder 3"/>
          <p:cNvSpPr>
            <a:spLocks noGrp="1"/>
          </p:cNvSpPr>
          <p:nvPr>
            <p:ph type="body" sz="half" idx="16"/>
          </p:nvPr>
        </p:nvSpPr>
        <p:spPr>
          <a:xfrm>
            <a:off x="5809659" y="4000500"/>
            <a:ext cx="4420191"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4" name="Text Placeholder 4"/>
          <p:cNvSpPr>
            <a:spLocks noGrp="1"/>
          </p:cNvSpPr>
          <p:nvPr>
            <p:ph type="body" sz="quarter" idx="13"/>
          </p:nvPr>
        </p:nvSpPr>
        <p:spPr>
          <a:xfrm>
            <a:off x="10687051" y="2971800"/>
            <a:ext cx="4398170" cy="864393"/>
          </a:xfrm>
        </p:spPr>
        <p:txBody>
          <a:bodyPr anchor="b">
            <a:noAutofit/>
          </a:bodyPr>
          <a:lstStyle>
            <a:lvl1pPr marL="0" indent="0">
              <a:buNone/>
              <a:defRPr sz="36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0" name="Text Placeholder 3"/>
          <p:cNvSpPr>
            <a:spLocks noGrp="1"/>
          </p:cNvSpPr>
          <p:nvPr>
            <p:ph type="body" sz="half" idx="17"/>
          </p:nvPr>
        </p:nvSpPr>
        <p:spPr>
          <a:xfrm>
            <a:off x="10687051" y="4000500"/>
            <a:ext cx="4398170" cy="538400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cxnSp>
        <p:nvCxnSpPr>
          <p:cNvPr id="17" name="Straight Connector 16"/>
          <p:cNvCxnSpPr/>
          <p:nvPr/>
        </p:nvCxnSpPr>
        <p:spPr>
          <a:xfrm>
            <a:off x="5589213" y="3200400"/>
            <a:ext cx="0" cy="59436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0443341" y="3200400"/>
            <a:ext cx="0" cy="5950323"/>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2051558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6300"/>
            </a:lvl1pPr>
          </a:lstStyle>
          <a:p>
            <a:r>
              <a:rPr lang="en-US"/>
              <a:t>Click to edit Master title style</a:t>
            </a:r>
            <a:endParaRPr lang="en-US" dirty="0"/>
          </a:p>
        </p:txBody>
      </p:sp>
      <p:sp>
        <p:nvSpPr>
          <p:cNvPr id="3" name="Text Placeholder 2"/>
          <p:cNvSpPr>
            <a:spLocks noGrp="1"/>
          </p:cNvSpPr>
          <p:nvPr>
            <p:ph type="body" idx="1"/>
          </p:nvPr>
        </p:nvSpPr>
        <p:spPr>
          <a:xfrm>
            <a:off x="978695" y="6376424"/>
            <a:ext cx="4410075" cy="864393"/>
          </a:xfrm>
        </p:spPr>
        <p:txBody>
          <a:bodyPr anchor="b">
            <a:noAutofit/>
          </a:bodyPr>
          <a:lstStyle>
            <a:lvl1pPr marL="0" indent="0">
              <a:buNone/>
              <a:defRPr sz="36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9" name="Picture Placeholder 2"/>
          <p:cNvSpPr>
            <a:spLocks noGrp="1" noChangeAspect="1"/>
          </p:cNvSpPr>
          <p:nvPr>
            <p:ph type="pic" idx="15"/>
          </p:nvPr>
        </p:nvSpPr>
        <p:spPr>
          <a:xfrm>
            <a:off x="978695" y="3314700"/>
            <a:ext cx="4410075"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2" name="Text Placeholder 3"/>
          <p:cNvSpPr>
            <a:spLocks noGrp="1"/>
          </p:cNvSpPr>
          <p:nvPr>
            <p:ph type="body" sz="half" idx="18"/>
          </p:nvPr>
        </p:nvSpPr>
        <p:spPr>
          <a:xfrm>
            <a:off x="978695" y="7240817"/>
            <a:ext cx="4410075"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Text Placeholder 4"/>
          <p:cNvSpPr>
            <a:spLocks noGrp="1"/>
          </p:cNvSpPr>
          <p:nvPr>
            <p:ph type="body" sz="quarter" idx="3"/>
          </p:nvPr>
        </p:nvSpPr>
        <p:spPr>
          <a:xfrm>
            <a:off x="5834063" y="6376424"/>
            <a:ext cx="4395788" cy="864393"/>
          </a:xfrm>
        </p:spPr>
        <p:txBody>
          <a:bodyPr anchor="b">
            <a:noAutofit/>
          </a:bodyPr>
          <a:lstStyle>
            <a:lvl1pPr marL="0" indent="0">
              <a:buNone/>
              <a:defRPr sz="36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30" name="Picture Placeholder 2"/>
          <p:cNvSpPr>
            <a:spLocks noGrp="1" noChangeAspect="1"/>
          </p:cNvSpPr>
          <p:nvPr>
            <p:ph type="pic" idx="21"/>
          </p:nvPr>
        </p:nvSpPr>
        <p:spPr>
          <a:xfrm>
            <a:off x="5834062" y="3314700"/>
            <a:ext cx="4395788"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3" name="Text Placeholder 3"/>
          <p:cNvSpPr>
            <a:spLocks noGrp="1"/>
          </p:cNvSpPr>
          <p:nvPr>
            <p:ph type="body" sz="half" idx="19"/>
          </p:nvPr>
        </p:nvSpPr>
        <p:spPr>
          <a:xfrm>
            <a:off x="5832033" y="7240816"/>
            <a:ext cx="4401609"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4" name="Text Placeholder 4"/>
          <p:cNvSpPr>
            <a:spLocks noGrp="1"/>
          </p:cNvSpPr>
          <p:nvPr>
            <p:ph type="body" sz="quarter" idx="13"/>
          </p:nvPr>
        </p:nvSpPr>
        <p:spPr>
          <a:xfrm>
            <a:off x="10687051" y="6376424"/>
            <a:ext cx="4398170" cy="864393"/>
          </a:xfrm>
        </p:spPr>
        <p:txBody>
          <a:bodyPr anchor="b">
            <a:noAutofit/>
          </a:bodyPr>
          <a:lstStyle>
            <a:lvl1pPr marL="0" indent="0">
              <a:buNone/>
              <a:defRPr sz="36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31" name="Picture Placeholder 2"/>
          <p:cNvSpPr>
            <a:spLocks noGrp="1" noChangeAspect="1"/>
          </p:cNvSpPr>
          <p:nvPr>
            <p:ph type="pic" idx="22"/>
          </p:nvPr>
        </p:nvSpPr>
        <p:spPr>
          <a:xfrm>
            <a:off x="10687049" y="3314700"/>
            <a:ext cx="4398170" cy="2286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4" name="Text Placeholder 3"/>
          <p:cNvSpPr>
            <a:spLocks noGrp="1"/>
          </p:cNvSpPr>
          <p:nvPr>
            <p:ph type="body" sz="half" idx="20"/>
          </p:nvPr>
        </p:nvSpPr>
        <p:spPr>
          <a:xfrm>
            <a:off x="10686863" y="7240813"/>
            <a:ext cx="4403996" cy="988784"/>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cxnSp>
        <p:nvCxnSpPr>
          <p:cNvPr id="17" name="Straight Connector 16"/>
          <p:cNvCxnSpPr/>
          <p:nvPr/>
        </p:nvCxnSpPr>
        <p:spPr>
          <a:xfrm>
            <a:off x="5589213" y="3200400"/>
            <a:ext cx="0" cy="59436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0443341" y="3200400"/>
            <a:ext cx="0" cy="5950323"/>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4998817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7966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456319" y="645320"/>
            <a:ext cx="2628902" cy="8739188"/>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978695" y="1331121"/>
            <a:ext cx="11134724" cy="805338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937961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66341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32435" y="4292600"/>
            <a:ext cx="13238486" cy="2873471"/>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732433" y="7166072"/>
            <a:ext cx="13238487" cy="1290600"/>
          </a:xfrm>
        </p:spPr>
        <p:txBody>
          <a:bodyPr anchor="t"/>
          <a:lstStyle>
            <a:lvl1pPr marL="0" indent="0" algn="l">
              <a:buNone/>
              <a:defRPr sz="3000" cap="all">
                <a:solidFill>
                  <a:schemeClr val="accent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660780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54969" y="3090863"/>
            <a:ext cx="6594509" cy="6293645"/>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481740" y="3084139"/>
            <a:ext cx="6594512" cy="6300368"/>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58430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654970" y="2857500"/>
            <a:ext cx="6594507" cy="864393"/>
          </a:xfrm>
        </p:spPr>
        <p:txBody>
          <a:bodyPr anchor="b">
            <a:noAutofit/>
          </a:bodyPr>
          <a:lstStyle>
            <a:lvl1pPr marL="0" indent="0">
              <a:buNone/>
              <a:defRPr sz="36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654969" y="3771900"/>
            <a:ext cx="6594509" cy="5612607"/>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481743" y="2857500"/>
            <a:ext cx="6594509" cy="864393"/>
          </a:xfrm>
        </p:spPr>
        <p:txBody>
          <a:bodyPr anchor="b">
            <a:noAutofit/>
          </a:bodyPr>
          <a:lstStyle>
            <a:lvl1pPr marL="0" indent="0">
              <a:buNone/>
              <a:defRPr sz="36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8481743" y="3771900"/>
            <a:ext cx="6594509" cy="5612607"/>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73794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6034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03980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2431" y="2171700"/>
            <a:ext cx="5101596" cy="2171700"/>
          </a:xfrm>
        </p:spPr>
        <p:txBody>
          <a:bodyPr anchor="b"/>
          <a:lstStyle>
            <a:lvl1pPr algn="l">
              <a:defRPr sz="3600" b="0"/>
            </a:lvl1pPr>
          </a:lstStyle>
          <a:p>
            <a:r>
              <a:rPr lang="en-US"/>
              <a:t>Click to edit Master title style</a:t>
            </a:r>
            <a:endParaRPr lang="en-US" dirty="0"/>
          </a:p>
        </p:txBody>
      </p:sp>
      <p:sp>
        <p:nvSpPr>
          <p:cNvPr id="3" name="Content Placeholder 2"/>
          <p:cNvSpPr>
            <a:spLocks noGrp="1"/>
          </p:cNvSpPr>
          <p:nvPr>
            <p:ph idx="1"/>
          </p:nvPr>
        </p:nvSpPr>
        <p:spPr>
          <a:xfrm>
            <a:off x="7176925" y="2171700"/>
            <a:ext cx="7793996" cy="6858000"/>
          </a:xfrm>
        </p:spPr>
        <p:txBody>
          <a:bodyPr anchor="ctr">
            <a:normAutofit/>
          </a:bodyPr>
          <a:lstStyle>
            <a:lvl1pPr>
              <a:defRPr sz="30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32432" y="4693921"/>
            <a:ext cx="5101595" cy="4343399"/>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7" name="Date Placeholder 4"/>
          <p:cNvSpPr>
            <a:spLocks noGrp="1"/>
          </p:cNvSpPr>
          <p:nvPr>
            <p:ph type="dt" sz="half" idx="10"/>
          </p:nvPr>
        </p:nvSpPr>
        <p:spPr/>
        <p:txBody>
          <a:bodyPr/>
          <a:lstStyle/>
          <a:p>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40233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0861" y="2781288"/>
            <a:ext cx="7639359" cy="2362212"/>
          </a:xfrm>
        </p:spPr>
        <p:txBody>
          <a:bodyPr anchor="b">
            <a:normAutofit/>
          </a:bodyPr>
          <a:lstStyle>
            <a:lvl1pPr algn="l">
              <a:defRPr sz="5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24319" y="1714500"/>
            <a:ext cx="4800600" cy="6858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732432" y="5486400"/>
            <a:ext cx="7627469" cy="2057400"/>
          </a:xfrm>
        </p:spPr>
        <p:txBody>
          <a:bodyPr>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7443362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4004528"/>
            <a:ext cx="6055518" cy="6282473"/>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4338521"/>
            <a:ext cx="2283618" cy="3548180"/>
          </a:xfrm>
          <a:prstGeom prst="rect">
            <a:avLst/>
          </a:prstGeom>
        </p:spPr>
      </p:pic>
      <p:sp>
        <p:nvSpPr>
          <p:cNvPr id="16" name="Oval 15"/>
          <p:cNvSpPr/>
          <p:nvPr/>
        </p:nvSpPr>
        <p:spPr>
          <a:xfrm>
            <a:off x="12913518" y="2514600"/>
            <a:ext cx="4229100" cy="42291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11999119" y="1"/>
            <a:ext cx="2405081" cy="1712111"/>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12913518" y="9144000"/>
            <a:ext cx="1490601" cy="1143000"/>
          </a:xfrm>
          <a:prstGeom prst="rect">
            <a:avLst/>
          </a:prstGeom>
        </p:spPr>
      </p:pic>
      <p:sp>
        <p:nvSpPr>
          <p:cNvPr id="14" name="Rectangle 13"/>
          <p:cNvSpPr/>
          <p:nvPr/>
        </p:nvSpPr>
        <p:spPr>
          <a:xfrm>
            <a:off x="15656718" y="0"/>
            <a:ext cx="1028700" cy="17145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969167" y="679077"/>
            <a:ext cx="14107085" cy="2100795"/>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654969" y="3079378"/>
            <a:ext cx="13419812" cy="62932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5233459" y="2686052"/>
            <a:ext cx="1485899" cy="457199"/>
          </a:xfrm>
          <a:prstGeom prst="rect">
            <a:avLst/>
          </a:prstGeom>
        </p:spPr>
        <p:txBody>
          <a:bodyPr vert="horz" lIns="91440" tIns="45720" rIns="91440" bIns="45720" rtlCol="0" anchor="t"/>
          <a:lstStyle>
            <a:lvl1pPr algn="l">
              <a:defRPr sz="1650" b="0" i="0">
                <a:solidFill>
                  <a:schemeClr val="tx1">
                    <a:tint val="75000"/>
                    <a:alpha val="60000"/>
                  </a:schemeClr>
                </a:solidFill>
              </a:defRPr>
            </a:lvl1pPr>
          </a:lstStyle>
          <a:p>
            <a:endParaRPr lang="en-US"/>
          </a:p>
        </p:txBody>
      </p:sp>
      <p:sp>
        <p:nvSpPr>
          <p:cNvPr id="5" name="Footer Placeholder 4"/>
          <p:cNvSpPr>
            <a:spLocks noGrp="1"/>
          </p:cNvSpPr>
          <p:nvPr>
            <p:ph type="ftr" sz="quarter" idx="3"/>
          </p:nvPr>
        </p:nvSpPr>
        <p:spPr>
          <a:xfrm rot="5400000">
            <a:off x="13427360" y="4837946"/>
            <a:ext cx="5789693" cy="457202"/>
          </a:xfrm>
          <a:prstGeom prst="rect">
            <a:avLst/>
          </a:prstGeom>
        </p:spPr>
        <p:txBody>
          <a:bodyPr vert="horz" lIns="91440" tIns="45720" rIns="91440" bIns="45720" rtlCol="0" anchor="b"/>
          <a:lstStyle>
            <a:lvl1pPr algn="l">
              <a:defRPr sz="165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5528811" y="443594"/>
            <a:ext cx="1257299" cy="1151531"/>
          </a:xfrm>
          <a:prstGeom prst="rect">
            <a:avLst/>
          </a:prstGeom>
        </p:spPr>
        <p:txBody>
          <a:bodyPr vert="horz" lIns="91440" tIns="45720" rIns="91440" bIns="45720" rtlCol="0" anchor="b"/>
          <a:lstStyle>
            <a:lvl1pPr algn="ctr">
              <a:defRPr sz="4200" b="0" i="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096047467"/>
      </p:ext>
    </p:extLst>
  </p:cSld>
  <p:clrMap bg1="dk1" tx1="lt1" bg2="dk2" tx2="lt2" accent1="accent1" accent2="accent2" accent3="accent3" accent4="accent4" accent5="accent5" accent6="accent6" hlink="hlink" folHlink="folHlink"/>
  <p:sldLayoutIdLst>
    <p:sldLayoutId id="2147484190" r:id="rId1"/>
    <p:sldLayoutId id="2147484191" r:id="rId2"/>
    <p:sldLayoutId id="2147484192" r:id="rId3"/>
    <p:sldLayoutId id="2147484193" r:id="rId4"/>
    <p:sldLayoutId id="2147484194" r:id="rId5"/>
    <p:sldLayoutId id="2147484195" r:id="rId6"/>
    <p:sldLayoutId id="2147484196" r:id="rId7"/>
    <p:sldLayoutId id="2147484197" r:id="rId8"/>
    <p:sldLayoutId id="2147484198" r:id="rId9"/>
    <p:sldLayoutId id="2147484199" r:id="rId10"/>
    <p:sldLayoutId id="2147484200" r:id="rId11"/>
    <p:sldLayoutId id="2147484201" r:id="rId12"/>
    <p:sldLayoutId id="2147484202" r:id="rId13"/>
    <p:sldLayoutId id="2147484203" r:id="rId14"/>
    <p:sldLayoutId id="2147484204" r:id="rId15"/>
    <p:sldLayoutId id="2147484205" r:id="rId16"/>
    <p:sldLayoutId id="2147484206" r:id="rId17"/>
  </p:sldLayoutIdLst>
  <p:hf sldNum="0" hdr="0" ftr="0" dt="0"/>
  <p:txStyles>
    <p:titleStyle>
      <a:lvl1pPr algn="l" defTabSz="685800" rtl="0" eaLnBrk="1" latinLnBrk="0" hangingPunct="1">
        <a:spcBef>
          <a:spcPct val="0"/>
        </a:spcBef>
        <a:buNone/>
        <a:defRPr sz="63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514350" algn="l" defTabSz="685800" rtl="0" eaLnBrk="1" latinLnBrk="0" hangingPunct="1">
        <a:spcBef>
          <a:spcPts val="1500"/>
        </a:spcBef>
        <a:spcAft>
          <a:spcPts val="0"/>
        </a:spcAft>
        <a:buClr>
          <a:schemeClr val="accent1"/>
        </a:buClr>
        <a:buSzPct val="80000"/>
        <a:buFont typeface="Wingdings 3" charset="2"/>
        <a:buChar char=""/>
        <a:defRPr sz="3000" b="0" i="0" kern="1200">
          <a:solidFill>
            <a:schemeClr val="tx1"/>
          </a:solidFill>
          <a:latin typeface="+mj-lt"/>
          <a:ea typeface="+mj-ea"/>
          <a:cs typeface="+mj-cs"/>
        </a:defRPr>
      </a:lvl1pPr>
      <a:lvl2pPr marL="1114425" indent="-428625" algn="l" defTabSz="685800" rtl="0" eaLnBrk="1" latinLnBrk="0" hangingPunct="1">
        <a:spcBef>
          <a:spcPts val="1500"/>
        </a:spcBef>
        <a:spcAft>
          <a:spcPts val="0"/>
        </a:spcAft>
        <a:buClr>
          <a:schemeClr val="accent1"/>
        </a:buClr>
        <a:buSzPct val="80000"/>
        <a:buFont typeface="Wingdings 3" charset="2"/>
        <a:buChar char=""/>
        <a:defRPr sz="2700" b="0" i="0" kern="1200">
          <a:solidFill>
            <a:schemeClr val="tx1"/>
          </a:solidFill>
          <a:latin typeface="+mj-lt"/>
          <a:ea typeface="+mj-ea"/>
          <a:cs typeface="+mj-cs"/>
        </a:defRPr>
      </a:lvl2pPr>
      <a:lvl3pPr marL="1714500" indent="-342900" algn="l" defTabSz="685800" rtl="0" eaLnBrk="1" latinLnBrk="0" hangingPunct="1">
        <a:spcBef>
          <a:spcPts val="1500"/>
        </a:spcBef>
        <a:spcAft>
          <a:spcPts val="0"/>
        </a:spcAft>
        <a:buClr>
          <a:schemeClr val="accent1"/>
        </a:buClr>
        <a:buSzPct val="80000"/>
        <a:buFont typeface="Wingdings 3" charset="2"/>
        <a:buChar char=""/>
        <a:defRPr sz="2400" b="0" i="0" kern="1200">
          <a:solidFill>
            <a:schemeClr val="tx1"/>
          </a:solidFill>
          <a:latin typeface="+mj-lt"/>
          <a:ea typeface="+mj-ea"/>
          <a:cs typeface="+mj-cs"/>
        </a:defRPr>
      </a:lvl3pPr>
      <a:lvl4pPr marL="2400300" indent="-342900" algn="l" defTabSz="685800" rtl="0" eaLnBrk="1" latinLnBrk="0" hangingPunct="1">
        <a:spcBef>
          <a:spcPts val="1500"/>
        </a:spcBef>
        <a:spcAft>
          <a:spcPts val="0"/>
        </a:spcAft>
        <a:buClr>
          <a:schemeClr val="accent1"/>
        </a:buClr>
        <a:buSzPct val="80000"/>
        <a:buFont typeface="Wingdings 3" charset="2"/>
        <a:buChar char=""/>
        <a:defRPr sz="2100" b="0" i="0" kern="1200">
          <a:solidFill>
            <a:schemeClr val="tx1"/>
          </a:solidFill>
          <a:latin typeface="+mj-lt"/>
          <a:ea typeface="+mj-ea"/>
          <a:cs typeface="+mj-cs"/>
        </a:defRPr>
      </a:lvl4pPr>
      <a:lvl5pPr marL="3086100" indent="-342900" algn="l" defTabSz="685800" rtl="0" eaLnBrk="1" latinLnBrk="0" hangingPunct="1">
        <a:spcBef>
          <a:spcPts val="1500"/>
        </a:spcBef>
        <a:spcAft>
          <a:spcPts val="0"/>
        </a:spcAft>
        <a:buClr>
          <a:schemeClr val="accent1"/>
        </a:buClr>
        <a:buSzPct val="80000"/>
        <a:buFont typeface="Wingdings 3" charset="2"/>
        <a:buChar char=""/>
        <a:defRPr sz="2100" b="0" i="0" kern="1200">
          <a:solidFill>
            <a:schemeClr val="tx1"/>
          </a:solidFill>
          <a:latin typeface="+mj-lt"/>
          <a:ea typeface="+mj-ea"/>
          <a:cs typeface="+mj-cs"/>
        </a:defRPr>
      </a:lvl5pPr>
      <a:lvl6pPr marL="3771900" indent="-342900" algn="l" defTabSz="685800" rtl="0" eaLnBrk="1" latinLnBrk="0" hangingPunct="1">
        <a:spcBef>
          <a:spcPts val="1500"/>
        </a:spcBef>
        <a:spcAft>
          <a:spcPts val="0"/>
        </a:spcAft>
        <a:buClr>
          <a:schemeClr val="accent1"/>
        </a:buClr>
        <a:buSzPct val="80000"/>
        <a:buFont typeface="Wingdings 3" charset="2"/>
        <a:buChar char=""/>
        <a:defRPr sz="2100" b="0" i="0" kern="1200">
          <a:solidFill>
            <a:schemeClr val="tx1"/>
          </a:solidFill>
          <a:latin typeface="+mj-lt"/>
          <a:ea typeface="+mj-ea"/>
          <a:cs typeface="+mj-cs"/>
        </a:defRPr>
      </a:lvl6pPr>
      <a:lvl7pPr marL="4457700" indent="-342900" algn="l" defTabSz="685800" rtl="0" eaLnBrk="1" latinLnBrk="0" hangingPunct="1">
        <a:spcBef>
          <a:spcPts val="1500"/>
        </a:spcBef>
        <a:spcAft>
          <a:spcPts val="0"/>
        </a:spcAft>
        <a:buClr>
          <a:schemeClr val="accent1"/>
        </a:buClr>
        <a:buSzPct val="80000"/>
        <a:buFont typeface="Wingdings 3" charset="2"/>
        <a:buChar char=""/>
        <a:defRPr sz="2100" b="0" i="0" kern="1200">
          <a:solidFill>
            <a:schemeClr val="tx1"/>
          </a:solidFill>
          <a:latin typeface="+mj-lt"/>
          <a:ea typeface="+mj-ea"/>
          <a:cs typeface="+mj-cs"/>
        </a:defRPr>
      </a:lvl7pPr>
      <a:lvl8pPr marL="5143500" indent="-342900" algn="l" defTabSz="685800" rtl="0" eaLnBrk="1" latinLnBrk="0" hangingPunct="1">
        <a:spcBef>
          <a:spcPts val="1500"/>
        </a:spcBef>
        <a:spcAft>
          <a:spcPts val="0"/>
        </a:spcAft>
        <a:buClr>
          <a:schemeClr val="accent1"/>
        </a:buClr>
        <a:buSzPct val="80000"/>
        <a:buFont typeface="Wingdings 3" charset="2"/>
        <a:buChar char=""/>
        <a:defRPr sz="2100" b="0" i="0" kern="1200">
          <a:solidFill>
            <a:schemeClr val="tx1"/>
          </a:solidFill>
          <a:latin typeface="+mj-lt"/>
          <a:ea typeface="+mj-ea"/>
          <a:cs typeface="+mj-cs"/>
        </a:defRPr>
      </a:lvl8pPr>
      <a:lvl9pPr marL="5829300" indent="-342900" algn="l" defTabSz="685800" rtl="0" eaLnBrk="1" latinLnBrk="0" hangingPunct="1">
        <a:spcBef>
          <a:spcPts val="1500"/>
        </a:spcBef>
        <a:spcAft>
          <a:spcPts val="0"/>
        </a:spcAft>
        <a:buClr>
          <a:schemeClr val="accent1"/>
        </a:buClr>
        <a:buSzPct val="80000"/>
        <a:buFont typeface="Wingdings 3" charset="2"/>
        <a:buChar char=""/>
        <a:defRPr sz="2100" b="0" i="0" kern="1200">
          <a:solidFill>
            <a:schemeClr val="tx1"/>
          </a:solidFill>
          <a:latin typeface="+mj-lt"/>
          <a:ea typeface="+mj-ea"/>
          <a:cs typeface="+mj-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40.jp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audio" Target="../media/audio1.wav"/><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6.png"/><Relationship Id="rId12"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47.png"/><Relationship Id="rId5" Type="http://schemas.openxmlformats.org/officeDocument/2006/relationships/image" Target="../media/image18.png"/><Relationship Id="rId15" Type="http://schemas.openxmlformats.org/officeDocument/2006/relationships/image" Target="../media/image51.png"/><Relationship Id="rId10" Type="http://schemas.openxmlformats.org/officeDocument/2006/relationships/image" Target="../media/image32.png"/><Relationship Id="rId4" Type="http://schemas.openxmlformats.org/officeDocument/2006/relationships/image" Target="../media/image25.png"/><Relationship Id="rId9" Type="http://schemas.openxmlformats.org/officeDocument/2006/relationships/image" Target="../media/image16.png"/><Relationship Id="rId14" Type="http://schemas.openxmlformats.org/officeDocument/2006/relationships/image" Target="../media/image50.png"/></Relationships>
</file>

<file path=ppt/slides/_rels/slide2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57.png"/><Relationship Id="rId18" Type="http://schemas.openxmlformats.org/officeDocument/2006/relationships/image" Target="../media/image43.png"/><Relationship Id="rId3" Type="http://schemas.openxmlformats.org/officeDocument/2006/relationships/audio" Target="../media/audio2.wav"/><Relationship Id="rId7" Type="http://schemas.openxmlformats.org/officeDocument/2006/relationships/image" Target="../media/image54.png"/><Relationship Id="rId12" Type="http://schemas.openxmlformats.org/officeDocument/2006/relationships/image" Target="../media/image29.png"/><Relationship Id="rId17" Type="http://schemas.openxmlformats.org/officeDocument/2006/relationships/image" Target="../media/image31.png"/><Relationship Id="rId2" Type="http://schemas.openxmlformats.org/officeDocument/2006/relationships/notesSlide" Target="../notesSlides/notesSlide27.xml"/><Relationship Id="rId16" Type="http://schemas.openxmlformats.org/officeDocument/2006/relationships/image" Target="../media/image59.png"/><Relationship Id="rId20" Type="http://schemas.openxmlformats.org/officeDocument/2006/relationships/audio" Target="../media/audio2.wav"/><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56.png"/><Relationship Id="rId5" Type="http://schemas.openxmlformats.org/officeDocument/2006/relationships/image" Target="../media/image11.png"/><Relationship Id="rId15" Type="http://schemas.openxmlformats.org/officeDocument/2006/relationships/image" Target="../media/image58.png"/><Relationship Id="rId10" Type="http://schemas.openxmlformats.org/officeDocument/2006/relationships/image" Target="../media/image55.png"/><Relationship Id="rId19" Type="http://schemas.openxmlformats.org/officeDocument/2006/relationships/image" Target="../media/image14.png"/><Relationship Id="rId4" Type="http://schemas.openxmlformats.org/officeDocument/2006/relationships/image" Target="../media/image52.png"/><Relationship Id="rId9" Type="http://schemas.openxmlformats.org/officeDocument/2006/relationships/image" Target="../media/image20.png"/><Relationship Id="rId1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17.tmp"/><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C3A8F"/>
        </a:solidFill>
        <a:effectLst/>
      </p:bgPr>
    </p:bg>
    <p:spTree>
      <p:nvGrpSpPr>
        <p:cNvPr id="1" name="Shape 419"/>
        <p:cNvGrpSpPr/>
        <p:nvPr/>
      </p:nvGrpSpPr>
      <p:grpSpPr>
        <a:xfrm>
          <a:off x="0" y="0"/>
          <a:ext cx="0" cy="0"/>
          <a:chOff x="0" y="0"/>
          <a:chExt cx="0" cy="0"/>
        </a:xfrm>
      </p:grpSpPr>
      <p:sp>
        <p:nvSpPr>
          <p:cNvPr id="420" name="Google Shape;420;p33"/>
          <p:cNvSpPr/>
          <p:nvPr/>
        </p:nvSpPr>
        <p:spPr>
          <a:xfrm>
            <a:off x="14023143" y="-876640"/>
            <a:ext cx="5071856" cy="5071856"/>
          </a:xfrm>
          <a:custGeom>
            <a:avLst/>
            <a:gdLst/>
            <a:ahLst/>
            <a:cxnLst/>
            <a:rect l="l" t="t" r="r" b="b"/>
            <a:pathLst>
              <a:path w="5071856" h="5071856" extrusionOk="0">
                <a:moveTo>
                  <a:pt x="0" y="0"/>
                </a:moveTo>
                <a:lnTo>
                  <a:pt x="5071857" y="0"/>
                </a:lnTo>
                <a:lnTo>
                  <a:pt x="5071857" y="5071856"/>
                </a:lnTo>
                <a:lnTo>
                  <a:pt x="0" y="5071856"/>
                </a:lnTo>
                <a:lnTo>
                  <a:pt x="0" y="0"/>
                </a:lnTo>
                <a:close/>
              </a:path>
            </a:pathLst>
          </a:custGeom>
          <a:blipFill rotWithShape="1">
            <a:blip r:embed="rId3">
              <a:alphaModFix/>
            </a:blip>
            <a:stretch>
              <a:fillRect/>
            </a:stretch>
          </a:blipFill>
          <a:ln>
            <a:noFill/>
          </a:ln>
        </p:spPr>
      </p:sp>
      <p:pic>
        <p:nvPicPr>
          <p:cNvPr id="421" name="Google Shape;421;p33"/>
          <p:cNvPicPr preferRelativeResize="0"/>
          <p:nvPr/>
        </p:nvPicPr>
        <p:blipFill>
          <a:blip r:embed="rId4">
            <a:alphaModFix/>
          </a:blip>
          <a:stretch>
            <a:fillRect/>
          </a:stretch>
        </p:blipFill>
        <p:spPr>
          <a:xfrm>
            <a:off x="2721836" y="643858"/>
            <a:ext cx="13837235" cy="8553675"/>
          </a:xfrm>
          <a:prstGeom prst="rect">
            <a:avLst/>
          </a:prstGeom>
          <a:noFill/>
          <a:ln>
            <a:noFill/>
          </a:ln>
        </p:spPr>
      </p:pic>
      <p:sp>
        <p:nvSpPr>
          <p:cNvPr id="422" name="Google Shape;422;p33"/>
          <p:cNvSpPr txBox="1"/>
          <p:nvPr/>
        </p:nvSpPr>
        <p:spPr>
          <a:xfrm rot="-5400000">
            <a:off x="-1592406" y="2741669"/>
            <a:ext cx="6642331" cy="3906069"/>
          </a:xfrm>
          <a:prstGeom prst="rect">
            <a:avLst/>
          </a:prstGeom>
          <a:noFill/>
          <a:ln>
            <a:noFill/>
          </a:ln>
        </p:spPr>
        <p:txBody>
          <a:bodyPr spcFirstLastPara="1" wrap="square" lIns="0" tIns="0" rIns="0" bIns="0" anchor="t" anchorCtr="0">
            <a:spAutoFit/>
          </a:bodyPr>
          <a:lstStyle/>
          <a:p>
            <a:pPr marL="0" marR="0" lvl="0" indent="0" algn="ctr" rtl="0">
              <a:lnSpc>
                <a:spcPct val="119006"/>
              </a:lnSpc>
              <a:spcBef>
                <a:spcPts val="0"/>
              </a:spcBef>
              <a:spcAft>
                <a:spcPts val="0"/>
              </a:spcAft>
              <a:buNone/>
            </a:pPr>
            <a:r>
              <a:rPr lang="en-US" sz="10665" dirty="0">
                <a:solidFill>
                  <a:srgbClr val="FFCA04"/>
                </a:solidFill>
                <a:latin typeface="Paytone One"/>
                <a:sym typeface="Paytone One"/>
              </a:rPr>
              <a:t>ANSWER SPHERE </a:t>
            </a:r>
            <a:endParaRPr dirty="0"/>
          </a:p>
        </p:txBody>
      </p:sp>
      <p:sp>
        <p:nvSpPr>
          <p:cNvPr id="423" name="Google Shape;423;p33"/>
          <p:cNvSpPr txBox="1"/>
          <p:nvPr/>
        </p:nvSpPr>
        <p:spPr>
          <a:xfrm>
            <a:off x="5766619" y="2704341"/>
            <a:ext cx="7816645" cy="1117165"/>
          </a:xfrm>
          <a:prstGeom prst="rect">
            <a:avLst/>
          </a:prstGeom>
          <a:noFill/>
          <a:ln>
            <a:noFill/>
          </a:ln>
        </p:spPr>
        <p:txBody>
          <a:bodyPr spcFirstLastPara="1" wrap="square" lIns="0" tIns="0" rIns="0" bIns="0" anchor="t" anchorCtr="0">
            <a:spAutoFit/>
          </a:bodyPr>
          <a:lstStyle/>
          <a:p>
            <a:pPr marL="0" marR="0" lvl="1" indent="0" algn="ctr" rtl="0">
              <a:lnSpc>
                <a:spcPct val="130000"/>
              </a:lnSpc>
              <a:spcBef>
                <a:spcPts val="0"/>
              </a:spcBef>
              <a:spcAft>
                <a:spcPts val="0"/>
              </a:spcAft>
              <a:buNone/>
            </a:pPr>
            <a:r>
              <a:rPr lang="en-US" sz="2800" dirty="0">
                <a:latin typeface="Paytone One"/>
                <a:sym typeface="Paytone One"/>
              </a:rPr>
              <a:t>    INTRODUCTION TO HTML  </a:t>
            </a:r>
          </a:p>
          <a:p>
            <a:pPr marL="0" marR="0" lvl="1" indent="0" algn="ctr" rtl="0">
              <a:lnSpc>
                <a:spcPct val="130000"/>
              </a:lnSpc>
              <a:spcBef>
                <a:spcPts val="0"/>
              </a:spcBef>
              <a:spcAft>
                <a:spcPts val="0"/>
              </a:spcAft>
              <a:buNone/>
            </a:pPr>
            <a:r>
              <a:rPr lang="en-US" sz="2800" b="1" dirty="0">
                <a:solidFill>
                  <a:schemeClr val="bg1"/>
                </a:solidFill>
                <a:latin typeface="Paytone One"/>
                <a:ea typeface="Lato"/>
                <a:cs typeface="Lato"/>
                <a:sym typeface="Paytone One"/>
              </a:rPr>
              <a:t>PRESENTED</a:t>
            </a:r>
            <a:r>
              <a:rPr lang="en-US" sz="2800" b="1" dirty="0">
                <a:latin typeface="Paytone One"/>
                <a:ea typeface="Lato"/>
                <a:cs typeface="Lato"/>
                <a:sym typeface="Paytone One"/>
              </a:rPr>
              <a:t>  </a:t>
            </a:r>
            <a:r>
              <a:rPr lang="en-US" sz="2800" b="1" dirty="0">
                <a:solidFill>
                  <a:srgbClr val="000000"/>
                </a:solidFill>
                <a:latin typeface="Paytone One"/>
                <a:ea typeface="Lato"/>
                <a:cs typeface="Lato"/>
                <a:sym typeface="Paytone One"/>
              </a:rPr>
              <a:t> </a:t>
            </a:r>
            <a:r>
              <a:rPr lang="en-US" sz="2800" b="1" dirty="0">
                <a:latin typeface="Paytone One"/>
                <a:ea typeface="Lato"/>
                <a:cs typeface="Lato"/>
                <a:sym typeface="Paytone One"/>
              </a:rPr>
              <a:t>BY </a:t>
            </a:r>
            <a:r>
              <a:rPr lang="en-US" sz="2800" b="1" dirty="0">
                <a:solidFill>
                  <a:srgbClr val="000000"/>
                </a:solidFill>
                <a:latin typeface="Paytone One"/>
                <a:ea typeface="Lato"/>
                <a:cs typeface="Lato"/>
                <a:sym typeface="Paytone One"/>
              </a:rPr>
              <a:t>  </a:t>
            </a:r>
            <a:r>
              <a:rPr lang="en-US" sz="2800" b="1" dirty="0">
                <a:solidFill>
                  <a:schemeClr val="bg1"/>
                </a:solidFill>
                <a:latin typeface="Paytone One"/>
                <a:ea typeface="Lato"/>
                <a:cs typeface="Lato"/>
                <a:sym typeface="Paytone One"/>
              </a:rPr>
              <a:t>PRATIK RAJ </a:t>
            </a:r>
            <a:r>
              <a:rPr lang="en-US" sz="2784" b="1" dirty="0">
                <a:solidFill>
                  <a:schemeClr val="bg1"/>
                </a:solidFill>
                <a:latin typeface="Lato"/>
                <a:ea typeface="Lato"/>
                <a:cs typeface="Lato"/>
                <a:sym typeface="Lato"/>
              </a:rPr>
              <a:t>  </a:t>
            </a:r>
            <a:r>
              <a:rPr lang="en-US" sz="2784" b="1" i="0" u="none" strike="noStrike" cap="none" dirty="0">
                <a:solidFill>
                  <a:schemeClr val="bg1"/>
                </a:solidFill>
                <a:latin typeface="Lato"/>
                <a:ea typeface="Lato"/>
                <a:cs typeface="Lato"/>
                <a:sym typeface="Lato"/>
              </a:rPr>
              <a:t>  </a:t>
            </a:r>
            <a:r>
              <a:rPr lang="en-US" sz="2784" b="1" i="0" u="none" strike="noStrike" cap="none" dirty="0">
                <a:solidFill>
                  <a:srgbClr val="000000"/>
                </a:solidFill>
                <a:latin typeface="Lato"/>
                <a:ea typeface="Lato"/>
                <a:cs typeface="Lato"/>
                <a:sym typeface="Lato"/>
              </a:rPr>
              <a:t>    </a:t>
            </a:r>
            <a:endParaRPr dirty="0"/>
          </a:p>
        </p:txBody>
      </p:sp>
      <p:sp>
        <p:nvSpPr>
          <p:cNvPr id="424" name="Google Shape;424;p33"/>
          <p:cNvSpPr txBox="1"/>
          <p:nvPr/>
        </p:nvSpPr>
        <p:spPr>
          <a:xfrm>
            <a:off x="5952221" y="5371917"/>
            <a:ext cx="8546116" cy="662425"/>
          </a:xfrm>
          <a:prstGeom prst="rect">
            <a:avLst/>
          </a:prstGeom>
          <a:noFill/>
          <a:ln>
            <a:noFill/>
          </a:ln>
        </p:spPr>
        <p:txBody>
          <a:bodyPr spcFirstLastPara="1" wrap="square" lIns="0" tIns="0" rIns="0" bIns="0" anchor="t" anchorCtr="0">
            <a:spAutoFit/>
          </a:bodyPr>
          <a:lstStyle/>
          <a:p>
            <a:pPr marL="0" marR="0" lvl="0" indent="0" algn="ctr" rtl="0">
              <a:lnSpc>
                <a:spcPct val="130979"/>
              </a:lnSpc>
              <a:spcBef>
                <a:spcPts val="0"/>
              </a:spcBef>
              <a:spcAft>
                <a:spcPts val="0"/>
              </a:spcAft>
              <a:buNone/>
            </a:pPr>
            <a:r>
              <a:rPr lang="en-US" sz="3286" dirty="0">
                <a:latin typeface="Paytone One"/>
                <a:sym typeface="Paytone One"/>
              </a:rPr>
              <a:t>DATE</a:t>
            </a:r>
            <a:r>
              <a:rPr lang="en-US" sz="3286" dirty="0">
                <a:solidFill>
                  <a:srgbClr val="000000"/>
                </a:solidFill>
                <a:latin typeface="Paytone One"/>
                <a:sym typeface="Paytone One"/>
              </a:rPr>
              <a:t> </a:t>
            </a:r>
            <a:r>
              <a:rPr lang="en-US" sz="3286" dirty="0">
                <a:latin typeface="Paytone One"/>
                <a:sym typeface="Paytone One"/>
              </a:rPr>
              <a:t>OF</a:t>
            </a:r>
            <a:r>
              <a:rPr lang="en-US" sz="3286" dirty="0">
                <a:solidFill>
                  <a:srgbClr val="000000"/>
                </a:solidFill>
                <a:latin typeface="Paytone One"/>
                <a:sym typeface="Paytone One"/>
              </a:rPr>
              <a:t> </a:t>
            </a:r>
            <a:r>
              <a:rPr lang="en-US" sz="3286" dirty="0">
                <a:latin typeface="Paytone One"/>
                <a:sym typeface="Paytone One"/>
              </a:rPr>
              <a:t>PRESENTATION</a:t>
            </a:r>
            <a:r>
              <a:rPr lang="en-US" sz="3286" dirty="0">
                <a:solidFill>
                  <a:srgbClr val="000000"/>
                </a:solidFill>
                <a:latin typeface="Paytone One"/>
                <a:sym typeface="Paytone One"/>
              </a:rPr>
              <a:t>  :- 08/02/25</a:t>
            </a:r>
            <a:endParaRPr dirty="0"/>
          </a:p>
        </p:txBody>
      </p:sp>
      <p:sp>
        <p:nvSpPr>
          <p:cNvPr id="425" name="Google Shape;425;p33"/>
          <p:cNvSpPr txBox="1"/>
          <p:nvPr/>
        </p:nvSpPr>
        <p:spPr>
          <a:xfrm>
            <a:off x="5390436" y="6295544"/>
            <a:ext cx="9107901" cy="662425"/>
          </a:xfrm>
          <a:prstGeom prst="rect">
            <a:avLst/>
          </a:prstGeom>
          <a:noFill/>
          <a:ln>
            <a:noFill/>
          </a:ln>
        </p:spPr>
        <p:txBody>
          <a:bodyPr spcFirstLastPara="1" wrap="square" lIns="0" tIns="0" rIns="0" bIns="0" anchor="t" anchorCtr="0">
            <a:spAutoFit/>
          </a:bodyPr>
          <a:lstStyle/>
          <a:p>
            <a:pPr lvl="0" algn="ctr">
              <a:lnSpc>
                <a:spcPct val="130979"/>
              </a:lnSpc>
            </a:pPr>
            <a:r>
              <a:rPr lang="en-US" sz="3286" dirty="0">
                <a:latin typeface="Paytone One"/>
                <a:sym typeface="Paytone One"/>
              </a:rPr>
              <a:t>ANSWER</a:t>
            </a:r>
            <a:r>
              <a:rPr lang="en-US" sz="3286" dirty="0">
                <a:solidFill>
                  <a:srgbClr val="000000"/>
                </a:solidFill>
                <a:latin typeface="Paytone One"/>
                <a:sym typeface="Paytone One"/>
              </a:rPr>
              <a:t> </a:t>
            </a:r>
            <a:r>
              <a:rPr lang="en-US" sz="3286" dirty="0">
                <a:latin typeface="Paytone One"/>
                <a:sym typeface="Paytone One"/>
              </a:rPr>
              <a:t>SPHERE  </a:t>
            </a:r>
            <a:r>
              <a:rPr lang="en-US" sz="3286" dirty="0">
                <a:solidFill>
                  <a:srgbClr val="000000"/>
                </a:solidFill>
                <a:latin typeface="Paytone One"/>
                <a:sym typeface="Paytone One"/>
              </a:rPr>
              <a:t>:- BUILT BY USING HTML</a:t>
            </a:r>
            <a:endParaRPr dirty="0"/>
          </a:p>
        </p:txBody>
      </p:sp>
      <p:sp>
        <p:nvSpPr>
          <p:cNvPr id="426" name="Google Shape;426;p33"/>
          <p:cNvSpPr txBox="1"/>
          <p:nvPr/>
        </p:nvSpPr>
        <p:spPr>
          <a:xfrm>
            <a:off x="11745795" y="5616678"/>
            <a:ext cx="4525200" cy="360099"/>
          </a:xfrm>
          <a:prstGeom prst="rect">
            <a:avLst/>
          </a:prstGeom>
          <a:noFill/>
          <a:ln>
            <a:noFill/>
          </a:ln>
        </p:spPr>
        <p:txBody>
          <a:bodyPr spcFirstLastPara="1" wrap="square" lIns="0" tIns="0" rIns="0" bIns="0" anchor="t" anchorCtr="0">
            <a:spAutoFit/>
          </a:bodyPr>
          <a:lstStyle/>
          <a:p>
            <a:pPr marL="0" marR="0" lvl="1" indent="0" algn="l" rtl="0">
              <a:lnSpc>
                <a:spcPct val="130004"/>
              </a:lnSpc>
              <a:spcBef>
                <a:spcPts val="0"/>
              </a:spcBef>
              <a:spcAft>
                <a:spcPts val="0"/>
              </a:spcAft>
              <a:buNone/>
            </a:pPr>
            <a:endParaRPr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C3A8F"/>
        </a:solidFill>
        <a:effectLst/>
      </p:bgPr>
    </p:bg>
    <p:spTree>
      <p:nvGrpSpPr>
        <p:cNvPr id="1" name="Shape 239"/>
        <p:cNvGrpSpPr/>
        <p:nvPr/>
      </p:nvGrpSpPr>
      <p:grpSpPr>
        <a:xfrm>
          <a:off x="0" y="0"/>
          <a:ext cx="0" cy="0"/>
          <a:chOff x="0" y="0"/>
          <a:chExt cx="0" cy="0"/>
        </a:xfrm>
      </p:grpSpPr>
      <p:sp>
        <p:nvSpPr>
          <p:cNvPr id="240" name="Google Shape;240;p22"/>
          <p:cNvSpPr/>
          <p:nvPr/>
        </p:nvSpPr>
        <p:spPr>
          <a:xfrm>
            <a:off x="7183658" y="3349449"/>
            <a:ext cx="3920685" cy="5285237"/>
          </a:xfrm>
          <a:custGeom>
            <a:avLst/>
            <a:gdLst/>
            <a:ahLst/>
            <a:cxnLst/>
            <a:rect l="l" t="t" r="r" b="b"/>
            <a:pathLst>
              <a:path w="3920685" h="5285237" extrusionOk="0">
                <a:moveTo>
                  <a:pt x="0" y="0"/>
                </a:moveTo>
                <a:lnTo>
                  <a:pt x="3920684" y="0"/>
                </a:lnTo>
                <a:lnTo>
                  <a:pt x="3920684" y="5285237"/>
                </a:lnTo>
                <a:lnTo>
                  <a:pt x="0" y="5285237"/>
                </a:lnTo>
                <a:lnTo>
                  <a:pt x="0" y="0"/>
                </a:lnTo>
                <a:close/>
              </a:path>
            </a:pathLst>
          </a:custGeom>
          <a:blipFill rotWithShape="1">
            <a:blip r:embed="rId3">
              <a:alphaModFix/>
            </a:blip>
            <a:stretch>
              <a:fillRect/>
            </a:stretch>
          </a:blipFill>
          <a:ln>
            <a:noFill/>
          </a:ln>
        </p:spPr>
      </p:sp>
      <p:sp>
        <p:nvSpPr>
          <p:cNvPr id="241" name="Google Shape;241;p22"/>
          <p:cNvSpPr txBox="1"/>
          <p:nvPr/>
        </p:nvSpPr>
        <p:spPr>
          <a:xfrm>
            <a:off x="2696877" y="754583"/>
            <a:ext cx="12894246" cy="1325499"/>
          </a:xfrm>
          <a:prstGeom prst="rect">
            <a:avLst/>
          </a:prstGeom>
          <a:noFill/>
          <a:ln>
            <a:noFill/>
          </a:ln>
        </p:spPr>
        <p:txBody>
          <a:bodyPr spcFirstLastPara="1" wrap="square" lIns="0" tIns="0" rIns="0" bIns="0" anchor="t" anchorCtr="0">
            <a:spAutoFit/>
          </a:bodyPr>
          <a:lstStyle/>
          <a:p>
            <a:pPr marL="0" marR="0" lvl="0" indent="0" algn="ctr" rtl="0">
              <a:lnSpc>
                <a:spcPct val="119000"/>
              </a:lnSpc>
              <a:spcBef>
                <a:spcPts val="0"/>
              </a:spcBef>
              <a:spcAft>
                <a:spcPts val="0"/>
              </a:spcAft>
              <a:buNone/>
            </a:pPr>
            <a:r>
              <a:rPr lang="en-US" sz="8700" b="0" i="0" u="none" strike="noStrike" cap="none" dirty="0">
                <a:solidFill>
                  <a:srgbClr val="FFCA04"/>
                </a:solidFill>
                <a:latin typeface="Paytone One"/>
                <a:ea typeface="Paytone One"/>
                <a:cs typeface="Paytone One"/>
                <a:sym typeface="Paytone One"/>
              </a:rPr>
              <a:t>MAIN TOPICS &amp; DETAILS</a:t>
            </a:r>
            <a:endParaRPr dirty="0"/>
          </a:p>
        </p:txBody>
      </p:sp>
      <p:sp>
        <p:nvSpPr>
          <p:cNvPr id="242" name="Google Shape;242;p22"/>
          <p:cNvSpPr txBox="1"/>
          <p:nvPr/>
        </p:nvSpPr>
        <p:spPr>
          <a:xfrm>
            <a:off x="2745093" y="2890410"/>
            <a:ext cx="1380158" cy="499237"/>
          </a:xfrm>
          <a:prstGeom prst="rect">
            <a:avLst/>
          </a:prstGeom>
          <a:noFill/>
          <a:ln>
            <a:noFill/>
          </a:ln>
        </p:spPr>
        <p:txBody>
          <a:bodyPr spcFirstLastPara="1" wrap="square" lIns="0" tIns="0" rIns="0" bIns="0" anchor="t" anchorCtr="0">
            <a:spAutoFit/>
          </a:bodyPr>
          <a:lstStyle/>
          <a:p>
            <a:pPr marL="0" marR="0" lvl="1" indent="0" algn="ctr" rtl="0">
              <a:lnSpc>
                <a:spcPct val="143015"/>
              </a:lnSpc>
              <a:spcBef>
                <a:spcPts val="0"/>
              </a:spcBef>
              <a:spcAft>
                <a:spcPts val="0"/>
              </a:spcAft>
              <a:buNone/>
            </a:pPr>
            <a:r>
              <a:rPr lang="en-US" sz="2799" b="1" i="0" u="none" strike="noStrike" cap="none" dirty="0">
                <a:solidFill>
                  <a:srgbClr val="FFFFFF"/>
                </a:solidFill>
                <a:latin typeface="Lato"/>
                <a:ea typeface="Lato"/>
                <a:cs typeface="Lato"/>
                <a:sym typeface="Lato"/>
              </a:rPr>
              <a:t>Topic 01</a:t>
            </a:r>
            <a:endParaRPr dirty="0"/>
          </a:p>
        </p:txBody>
      </p:sp>
      <p:sp>
        <p:nvSpPr>
          <p:cNvPr id="243" name="Google Shape;243;p22"/>
          <p:cNvSpPr txBox="1"/>
          <p:nvPr/>
        </p:nvSpPr>
        <p:spPr>
          <a:xfrm>
            <a:off x="14420420" y="2890410"/>
            <a:ext cx="1380158" cy="499237"/>
          </a:xfrm>
          <a:prstGeom prst="rect">
            <a:avLst/>
          </a:prstGeom>
          <a:noFill/>
          <a:ln>
            <a:noFill/>
          </a:ln>
        </p:spPr>
        <p:txBody>
          <a:bodyPr spcFirstLastPara="1" wrap="square" lIns="0" tIns="0" rIns="0" bIns="0" anchor="t" anchorCtr="0">
            <a:spAutoFit/>
          </a:bodyPr>
          <a:lstStyle/>
          <a:p>
            <a:pPr marL="0" marR="0" lvl="1" indent="0" algn="ctr" rtl="0">
              <a:lnSpc>
                <a:spcPct val="143015"/>
              </a:lnSpc>
              <a:spcBef>
                <a:spcPts val="0"/>
              </a:spcBef>
              <a:spcAft>
                <a:spcPts val="0"/>
              </a:spcAft>
              <a:buNone/>
            </a:pPr>
            <a:r>
              <a:rPr lang="en-US" sz="2799" b="1" i="0" u="none" strike="noStrike" cap="none" dirty="0">
                <a:solidFill>
                  <a:srgbClr val="FFFFFF"/>
                </a:solidFill>
                <a:latin typeface="Lato"/>
                <a:ea typeface="Lato"/>
                <a:cs typeface="Lato"/>
                <a:sym typeface="Lato"/>
              </a:rPr>
              <a:t>Topic 02</a:t>
            </a:r>
            <a:endParaRPr dirty="0"/>
          </a:p>
        </p:txBody>
      </p:sp>
      <p:sp>
        <p:nvSpPr>
          <p:cNvPr id="244" name="Google Shape;244;p22"/>
          <p:cNvSpPr txBox="1"/>
          <p:nvPr/>
        </p:nvSpPr>
        <p:spPr>
          <a:xfrm>
            <a:off x="2745093" y="7560367"/>
            <a:ext cx="1380158" cy="499237"/>
          </a:xfrm>
          <a:prstGeom prst="rect">
            <a:avLst/>
          </a:prstGeom>
          <a:noFill/>
          <a:ln>
            <a:noFill/>
          </a:ln>
        </p:spPr>
        <p:txBody>
          <a:bodyPr spcFirstLastPara="1" wrap="square" lIns="0" tIns="0" rIns="0" bIns="0" anchor="t" anchorCtr="0">
            <a:spAutoFit/>
          </a:bodyPr>
          <a:lstStyle/>
          <a:p>
            <a:pPr marL="0" marR="0" lvl="1" indent="0" algn="ctr" rtl="0">
              <a:lnSpc>
                <a:spcPct val="143015"/>
              </a:lnSpc>
              <a:spcBef>
                <a:spcPts val="0"/>
              </a:spcBef>
              <a:spcAft>
                <a:spcPts val="0"/>
              </a:spcAft>
              <a:buNone/>
            </a:pPr>
            <a:r>
              <a:rPr lang="en-US" sz="2799" b="1" i="0" u="none" strike="noStrike" cap="none" dirty="0">
                <a:solidFill>
                  <a:srgbClr val="FFFFFF"/>
                </a:solidFill>
                <a:latin typeface="Lato"/>
                <a:ea typeface="Lato"/>
                <a:cs typeface="Lato"/>
                <a:sym typeface="Lato"/>
              </a:rPr>
              <a:t>Topic 03</a:t>
            </a:r>
            <a:endParaRPr dirty="0"/>
          </a:p>
        </p:txBody>
      </p:sp>
      <p:sp>
        <p:nvSpPr>
          <p:cNvPr id="245" name="Google Shape;245;p22"/>
          <p:cNvSpPr txBox="1"/>
          <p:nvPr/>
        </p:nvSpPr>
        <p:spPr>
          <a:xfrm>
            <a:off x="14420420" y="7560367"/>
            <a:ext cx="1380158" cy="499237"/>
          </a:xfrm>
          <a:prstGeom prst="rect">
            <a:avLst/>
          </a:prstGeom>
          <a:noFill/>
          <a:ln>
            <a:noFill/>
          </a:ln>
        </p:spPr>
        <p:txBody>
          <a:bodyPr spcFirstLastPara="1" wrap="square" lIns="0" tIns="0" rIns="0" bIns="0" anchor="t" anchorCtr="0">
            <a:spAutoFit/>
          </a:bodyPr>
          <a:lstStyle/>
          <a:p>
            <a:pPr marL="0" marR="0" lvl="1" indent="0" algn="ctr" rtl="0">
              <a:lnSpc>
                <a:spcPct val="143015"/>
              </a:lnSpc>
              <a:spcBef>
                <a:spcPts val="0"/>
              </a:spcBef>
              <a:spcAft>
                <a:spcPts val="0"/>
              </a:spcAft>
              <a:buNone/>
            </a:pPr>
            <a:r>
              <a:rPr lang="en-US" sz="2799" b="1" i="0" u="none" strike="noStrike" cap="none" dirty="0">
                <a:solidFill>
                  <a:srgbClr val="FFFFFF"/>
                </a:solidFill>
                <a:latin typeface="Lato"/>
                <a:ea typeface="Lato"/>
                <a:cs typeface="Lato"/>
                <a:sym typeface="Lato"/>
              </a:rPr>
              <a:t>Topic 04</a:t>
            </a:r>
            <a:endParaRPr dirty="0"/>
          </a:p>
        </p:txBody>
      </p:sp>
      <p:sp>
        <p:nvSpPr>
          <p:cNvPr id="246" name="Google Shape;246;p22"/>
          <p:cNvSpPr txBox="1"/>
          <p:nvPr/>
        </p:nvSpPr>
        <p:spPr>
          <a:xfrm>
            <a:off x="844063" y="3804970"/>
            <a:ext cx="5861538" cy="1994392"/>
          </a:xfrm>
          <a:prstGeom prst="rect">
            <a:avLst/>
          </a:prstGeom>
          <a:noFill/>
          <a:ln>
            <a:noFill/>
          </a:ln>
        </p:spPr>
        <p:txBody>
          <a:bodyPr spcFirstLastPara="1" wrap="square" lIns="0" tIns="0" rIns="0" bIns="0" anchor="t" anchorCtr="0">
            <a:spAutoFit/>
          </a:bodyPr>
          <a:lstStyle/>
          <a:p>
            <a:r>
              <a:rPr lang="en-US" b="1" dirty="0"/>
              <a:t>: What is HTML?</a:t>
            </a:r>
          </a:p>
          <a:p>
            <a:endParaRPr lang="en-US" b="1" dirty="0"/>
          </a:p>
          <a:p>
            <a:pPr>
              <a:buFont typeface="Arial" panose="020B0604020202020204" pitchFamily="34" charset="0"/>
              <a:buChar char="•"/>
            </a:pPr>
            <a:r>
              <a:rPr lang="en-US" b="1" dirty="0"/>
              <a:t>Definition</a:t>
            </a:r>
            <a:r>
              <a:rPr lang="en-US" dirty="0"/>
              <a:t>: HTML (Hyper Text Markup Language) is the standard language used to create web pages.</a:t>
            </a:r>
          </a:p>
          <a:p>
            <a:pPr>
              <a:buFont typeface="Arial" panose="020B0604020202020204" pitchFamily="34" charset="0"/>
              <a:buChar char="•"/>
            </a:pPr>
            <a:r>
              <a:rPr lang="en-US" b="1" dirty="0"/>
              <a:t>Purpose</a:t>
            </a:r>
            <a:r>
              <a:rPr lang="en-US" dirty="0"/>
              <a:t>: It structures content like text, images, and links on the web.</a:t>
            </a:r>
          </a:p>
          <a:p>
            <a:pPr marL="0" marR="0" lvl="1" indent="0" algn="ctr" rtl="0">
              <a:lnSpc>
                <a:spcPct val="120000"/>
              </a:lnSpc>
              <a:spcBef>
                <a:spcPts val="0"/>
              </a:spcBef>
              <a:spcAft>
                <a:spcPts val="0"/>
              </a:spcAft>
              <a:buNone/>
            </a:pPr>
            <a:endParaRPr dirty="0"/>
          </a:p>
        </p:txBody>
      </p:sp>
      <p:sp>
        <p:nvSpPr>
          <p:cNvPr id="247" name="Google Shape;247;p22"/>
          <p:cNvSpPr txBox="1"/>
          <p:nvPr/>
        </p:nvSpPr>
        <p:spPr>
          <a:xfrm>
            <a:off x="12633604" y="3611099"/>
            <a:ext cx="4974457" cy="2478755"/>
          </a:xfrm>
          <a:prstGeom prst="rect">
            <a:avLst/>
          </a:prstGeom>
          <a:noFill/>
          <a:ln>
            <a:noFill/>
          </a:ln>
        </p:spPr>
        <p:txBody>
          <a:bodyPr spcFirstLastPara="1" wrap="square" lIns="0" tIns="0" rIns="0" bIns="0" anchor="t" anchorCtr="0">
            <a:spAutoFit/>
          </a:bodyPr>
          <a:lstStyle/>
          <a:p>
            <a:pPr marL="0" marR="0" lvl="1" indent="0" algn="ctr" rtl="0">
              <a:lnSpc>
                <a:spcPct val="120000"/>
              </a:lnSpc>
              <a:spcBef>
                <a:spcPts val="0"/>
              </a:spcBef>
              <a:spcAft>
                <a:spcPts val="0"/>
              </a:spcAft>
              <a:buNone/>
            </a:pPr>
            <a:r>
              <a:rPr lang="en-US" sz="2237" b="0" i="0" u="none" strike="noStrike" cap="none" dirty="0">
                <a:solidFill>
                  <a:srgbClr val="FFFFFF"/>
                </a:solidFill>
                <a:latin typeface="Lato"/>
                <a:ea typeface="Lato"/>
                <a:cs typeface="Lato"/>
                <a:sym typeface="Lato"/>
              </a:rPr>
              <a:t>BASIC  STRUCTURE OF HTML </a:t>
            </a:r>
          </a:p>
          <a:p>
            <a:pPr marL="0" marR="0" lvl="1" indent="0" algn="ctr" rtl="0">
              <a:lnSpc>
                <a:spcPct val="120000"/>
              </a:lnSpc>
              <a:spcBef>
                <a:spcPts val="0"/>
              </a:spcBef>
              <a:spcAft>
                <a:spcPts val="0"/>
              </a:spcAft>
              <a:buNone/>
            </a:pPr>
            <a:endParaRPr lang="en-US" sz="2237" b="0" i="0" u="none" strike="noStrike" cap="none" dirty="0">
              <a:solidFill>
                <a:srgbClr val="FFFFFF"/>
              </a:solidFill>
              <a:latin typeface="Lato"/>
              <a:ea typeface="Lato"/>
              <a:cs typeface="Lato"/>
              <a:sym typeface="Lato"/>
            </a:endParaRPr>
          </a:p>
          <a:p>
            <a:pPr marL="0" marR="0" lvl="1" indent="0" algn="ctr" rtl="0">
              <a:lnSpc>
                <a:spcPct val="120000"/>
              </a:lnSpc>
              <a:spcBef>
                <a:spcPts val="0"/>
              </a:spcBef>
              <a:spcAft>
                <a:spcPts val="0"/>
              </a:spcAft>
              <a:buNone/>
            </a:pPr>
            <a:r>
              <a:rPr lang="en-US" sz="2237" dirty="0">
                <a:solidFill>
                  <a:srgbClr val="FFFFFF"/>
                </a:solidFill>
                <a:latin typeface="Lato"/>
                <a:ea typeface="Lato"/>
                <a:cs typeface="Lato"/>
                <a:sym typeface="Lato"/>
              </a:rPr>
              <a:t> Elements : includes &lt;!DOCTYPE html&gt; ,  &lt;html&gt; , &lt; head&gt; , and  &lt;body&gt; .</a:t>
            </a:r>
          </a:p>
          <a:p>
            <a:pPr marL="0" marR="0" lvl="1" indent="0" algn="ctr" rtl="0">
              <a:lnSpc>
                <a:spcPct val="120000"/>
              </a:lnSpc>
              <a:spcBef>
                <a:spcPts val="0"/>
              </a:spcBef>
              <a:spcAft>
                <a:spcPts val="0"/>
              </a:spcAft>
              <a:buNone/>
            </a:pPr>
            <a:r>
              <a:rPr lang="en-US" sz="2237" dirty="0">
                <a:solidFill>
                  <a:srgbClr val="FFFFFF"/>
                </a:solidFill>
                <a:latin typeface="Lato"/>
                <a:ea typeface="Lato"/>
                <a:cs typeface="Lato"/>
                <a:sym typeface="Lato"/>
              </a:rPr>
              <a:t>Function : defines how content is organized and displayed on webpage . </a:t>
            </a:r>
            <a:endParaRPr dirty="0"/>
          </a:p>
        </p:txBody>
      </p:sp>
      <p:sp>
        <p:nvSpPr>
          <p:cNvPr id="248" name="Google Shape;248;p22"/>
          <p:cNvSpPr txBox="1"/>
          <p:nvPr/>
        </p:nvSpPr>
        <p:spPr>
          <a:xfrm>
            <a:off x="422031" y="8281057"/>
            <a:ext cx="6601717" cy="1239378"/>
          </a:xfrm>
          <a:prstGeom prst="rect">
            <a:avLst/>
          </a:prstGeom>
          <a:noFill/>
          <a:ln>
            <a:noFill/>
          </a:ln>
        </p:spPr>
        <p:txBody>
          <a:bodyPr spcFirstLastPara="1" wrap="square" lIns="0" tIns="0" rIns="0" bIns="0" anchor="t" anchorCtr="0">
            <a:spAutoFit/>
          </a:bodyPr>
          <a:lstStyle/>
          <a:p>
            <a:pPr marL="0" marR="0" lvl="1" indent="0" algn="ctr" rtl="0">
              <a:lnSpc>
                <a:spcPct val="120000"/>
              </a:lnSpc>
              <a:spcBef>
                <a:spcPts val="0"/>
              </a:spcBef>
              <a:spcAft>
                <a:spcPts val="0"/>
              </a:spcAft>
              <a:buNone/>
            </a:pPr>
            <a:r>
              <a:rPr lang="en-US" sz="2237" dirty="0">
                <a:solidFill>
                  <a:srgbClr val="FFFFFF"/>
                </a:solidFill>
                <a:latin typeface="Lato"/>
                <a:ea typeface="Lato"/>
                <a:cs typeface="Lato"/>
                <a:sym typeface="Lato"/>
              </a:rPr>
              <a:t>Heading  ( &lt;h1&gt; to &lt;h6&gt;) :  used to create titles . </a:t>
            </a:r>
          </a:p>
          <a:p>
            <a:pPr marL="0" marR="0" lvl="1" indent="0" algn="ctr" rtl="0">
              <a:lnSpc>
                <a:spcPct val="120000"/>
              </a:lnSpc>
              <a:spcBef>
                <a:spcPts val="0"/>
              </a:spcBef>
              <a:spcAft>
                <a:spcPts val="0"/>
              </a:spcAft>
              <a:buNone/>
            </a:pPr>
            <a:r>
              <a:rPr lang="en-US" sz="2237" dirty="0">
                <a:solidFill>
                  <a:srgbClr val="FFFFFF"/>
                </a:solidFill>
                <a:latin typeface="Lato"/>
                <a:ea typeface="Lato"/>
                <a:cs typeface="Lato"/>
                <a:sym typeface="Lato"/>
              </a:rPr>
              <a:t>Paragraphs (&lt;p&gt;) :      used for text blocks </a:t>
            </a:r>
          </a:p>
          <a:p>
            <a:pPr marL="0" marR="0" lvl="1" indent="0" algn="ctr" rtl="0">
              <a:lnSpc>
                <a:spcPct val="120000"/>
              </a:lnSpc>
              <a:spcBef>
                <a:spcPts val="0"/>
              </a:spcBef>
              <a:spcAft>
                <a:spcPts val="0"/>
              </a:spcAft>
              <a:buNone/>
            </a:pPr>
            <a:r>
              <a:rPr lang="en-US" sz="2237" dirty="0">
                <a:solidFill>
                  <a:srgbClr val="FFFFFF"/>
                </a:solidFill>
                <a:latin typeface="Lato"/>
                <a:ea typeface="Lato"/>
                <a:cs typeface="Lato"/>
                <a:sym typeface="Lato"/>
              </a:rPr>
              <a:t>Links (&lt;a&gt;):         used to create clickable links .</a:t>
            </a:r>
            <a:endParaRPr dirty="0"/>
          </a:p>
        </p:txBody>
      </p:sp>
      <p:sp>
        <p:nvSpPr>
          <p:cNvPr id="249" name="Google Shape;249;p22"/>
          <p:cNvSpPr txBox="1"/>
          <p:nvPr/>
        </p:nvSpPr>
        <p:spPr>
          <a:xfrm>
            <a:off x="10082156" y="8521942"/>
            <a:ext cx="7898708" cy="1652504"/>
          </a:xfrm>
          <a:prstGeom prst="rect">
            <a:avLst/>
          </a:prstGeom>
          <a:noFill/>
          <a:ln>
            <a:noFill/>
          </a:ln>
        </p:spPr>
        <p:txBody>
          <a:bodyPr spcFirstLastPara="1" wrap="square" lIns="0" tIns="0" rIns="0" bIns="0" anchor="t" anchorCtr="0">
            <a:spAutoFit/>
          </a:bodyPr>
          <a:lstStyle/>
          <a:p>
            <a:pPr indent="-457200" algn="ctr">
              <a:lnSpc>
                <a:spcPct val="120000"/>
              </a:lnSpc>
            </a:pPr>
            <a:r>
              <a:rPr lang="en-US" sz="2237" dirty="0">
                <a:solidFill>
                  <a:srgbClr val="FFFFFF"/>
                </a:solidFill>
                <a:latin typeface="Lato"/>
                <a:ea typeface="Lato"/>
                <a:cs typeface="Lato"/>
                <a:sym typeface="Lato"/>
              </a:rPr>
              <a:t>What I learned : creating  structured web pages using </a:t>
            </a:r>
            <a:r>
              <a:rPr lang="en-US" sz="2000" dirty="0">
                <a:solidFill>
                  <a:srgbClr val="FFFFFF"/>
                </a:solidFill>
                <a:latin typeface="Lato"/>
                <a:ea typeface="Lato"/>
                <a:cs typeface="Lato"/>
                <a:sym typeface="Lato"/>
              </a:rPr>
              <a:t>HTML</a:t>
            </a:r>
            <a:r>
              <a:rPr lang="en-US" sz="2237" dirty="0">
                <a:solidFill>
                  <a:srgbClr val="FFFFFF"/>
                </a:solidFill>
                <a:latin typeface="Lato"/>
                <a:ea typeface="Lato"/>
                <a:cs typeface="Lato"/>
                <a:sym typeface="Lato"/>
              </a:rPr>
              <a:t> tags . </a:t>
            </a:r>
          </a:p>
          <a:p>
            <a:pPr marL="0" marR="0" lvl="1" indent="0" algn="r" rtl="0">
              <a:lnSpc>
                <a:spcPct val="120000"/>
              </a:lnSpc>
              <a:spcBef>
                <a:spcPts val="0"/>
              </a:spcBef>
              <a:spcAft>
                <a:spcPts val="0"/>
              </a:spcAft>
              <a:buNone/>
            </a:pPr>
            <a:r>
              <a:rPr lang="en-US" sz="2237" dirty="0">
                <a:solidFill>
                  <a:srgbClr val="FFFFFF"/>
                </a:solidFill>
                <a:latin typeface="Lato"/>
                <a:ea typeface="Lato"/>
                <a:cs typeface="Lato"/>
                <a:sym typeface="Lato"/>
              </a:rPr>
              <a:t>Future applications : HTML is the foundation for learning CSS and Java script  to crate dynamic interactive websites .</a:t>
            </a:r>
            <a:endParaRPr dirty="0"/>
          </a:p>
        </p:txBody>
      </p:sp>
      <p:grpSp>
        <p:nvGrpSpPr>
          <p:cNvPr id="250" name="Google Shape;250;p22"/>
          <p:cNvGrpSpPr/>
          <p:nvPr/>
        </p:nvGrpSpPr>
        <p:grpSpPr>
          <a:xfrm>
            <a:off x="4395364" y="3158874"/>
            <a:ext cx="2780188" cy="753369"/>
            <a:chOff x="0" y="25128"/>
            <a:chExt cx="3706917" cy="1004492"/>
          </a:xfrm>
        </p:grpSpPr>
        <p:cxnSp>
          <p:nvCxnSpPr>
            <p:cNvPr id="251" name="Google Shape;251;p22"/>
            <p:cNvCxnSpPr/>
            <p:nvPr/>
          </p:nvCxnSpPr>
          <p:spPr>
            <a:xfrm>
              <a:off x="1570616" y="25128"/>
              <a:ext cx="2136301" cy="1004492"/>
            </a:xfrm>
            <a:prstGeom prst="straightConnector1">
              <a:avLst/>
            </a:prstGeom>
            <a:noFill/>
            <a:ln w="50800" cap="flat" cmpd="sng">
              <a:solidFill>
                <a:srgbClr val="FFFFFF"/>
              </a:solidFill>
              <a:prstDash val="solid"/>
              <a:round/>
              <a:headEnd type="none" w="sm" len="sm"/>
              <a:tailEnd type="oval" w="lg" len="lg"/>
            </a:ln>
          </p:spPr>
        </p:cxnSp>
        <p:cxnSp>
          <p:nvCxnSpPr>
            <p:cNvPr id="252" name="Google Shape;252;p22"/>
            <p:cNvCxnSpPr/>
            <p:nvPr/>
          </p:nvCxnSpPr>
          <p:spPr>
            <a:xfrm rot="10800000">
              <a:off x="0" y="25400"/>
              <a:ext cx="1585624" cy="0"/>
            </a:xfrm>
            <a:prstGeom prst="straightConnector1">
              <a:avLst/>
            </a:prstGeom>
            <a:noFill/>
            <a:ln w="50800" cap="flat" cmpd="sng">
              <a:solidFill>
                <a:srgbClr val="FFFFFF"/>
              </a:solidFill>
              <a:prstDash val="solid"/>
              <a:round/>
              <a:headEnd type="none" w="sm" len="sm"/>
              <a:tailEnd type="none" w="sm" len="sm"/>
            </a:ln>
          </p:spPr>
        </p:cxnSp>
      </p:grpSp>
      <p:grpSp>
        <p:nvGrpSpPr>
          <p:cNvPr id="253" name="Google Shape;253;p22"/>
          <p:cNvGrpSpPr/>
          <p:nvPr/>
        </p:nvGrpSpPr>
        <p:grpSpPr>
          <a:xfrm rot="10800000">
            <a:off x="11379147" y="7144780"/>
            <a:ext cx="2780188" cy="753369"/>
            <a:chOff x="0" y="25128"/>
            <a:chExt cx="3706917" cy="1004492"/>
          </a:xfrm>
        </p:grpSpPr>
        <p:cxnSp>
          <p:nvCxnSpPr>
            <p:cNvPr id="254" name="Google Shape;254;p22"/>
            <p:cNvCxnSpPr/>
            <p:nvPr/>
          </p:nvCxnSpPr>
          <p:spPr>
            <a:xfrm>
              <a:off x="1570616" y="25128"/>
              <a:ext cx="2136301" cy="1004492"/>
            </a:xfrm>
            <a:prstGeom prst="straightConnector1">
              <a:avLst/>
            </a:prstGeom>
            <a:noFill/>
            <a:ln w="50800" cap="flat" cmpd="sng">
              <a:solidFill>
                <a:srgbClr val="FFFFFF"/>
              </a:solidFill>
              <a:prstDash val="solid"/>
              <a:round/>
              <a:headEnd type="none" w="sm" len="sm"/>
              <a:tailEnd type="oval" w="lg" len="lg"/>
            </a:ln>
          </p:spPr>
        </p:cxnSp>
        <p:cxnSp>
          <p:nvCxnSpPr>
            <p:cNvPr id="255" name="Google Shape;255;p22"/>
            <p:cNvCxnSpPr/>
            <p:nvPr/>
          </p:nvCxnSpPr>
          <p:spPr>
            <a:xfrm rot="10800000">
              <a:off x="0" y="25400"/>
              <a:ext cx="1585624" cy="0"/>
            </a:xfrm>
            <a:prstGeom prst="straightConnector1">
              <a:avLst/>
            </a:prstGeom>
            <a:noFill/>
            <a:ln w="50800" cap="flat" cmpd="sng">
              <a:solidFill>
                <a:srgbClr val="FFFFFF"/>
              </a:solidFill>
              <a:prstDash val="solid"/>
              <a:round/>
              <a:headEnd type="none" w="sm" len="sm"/>
              <a:tailEnd type="none" w="sm" len="sm"/>
            </a:ln>
          </p:spPr>
        </p:cxnSp>
      </p:grpSp>
      <p:grpSp>
        <p:nvGrpSpPr>
          <p:cNvPr id="256" name="Google Shape;256;p22"/>
          <p:cNvGrpSpPr/>
          <p:nvPr/>
        </p:nvGrpSpPr>
        <p:grpSpPr>
          <a:xfrm>
            <a:off x="11094288" y="3194920"/>
            <a:ext cx="2728535" cy="836077"/>
            <a:chOff x="11995" y="22390"/>
            <a:chExt cx="3638046" cy="1114769"/>
          </a:xfrm>
        </p:grpSpPr>
        <p:cxnSp>
          <p:nvCxnSpPr>
            <p:cNvPr id="257" name="Google Shape;257;p22"/>
            <p:cNvCxnSpPr/>
            <p:nvPr/>
          </p:nvCxnSpPr>
          <p:spPr>
            <a:xfrm flipH="1">
              <a:off x="11995" y="22390"/>
              <a:ext cx="2080883" cy="1114769"/>
            </a:xfrm>
            <a:prstGeom prst="straightConnector1">
              <a:avLst/>
            </a:prstGeom>
            <a:noFill/>
            <a:ln w="50800" cap="flat" cmpd="sng">
              <a:solidFill>
                <a:srgbClr val="FFFFFF"/>
              </a:solidFill>
              <a:prstDash val="solid"/>
              <a:round/>
              <a:headEnd type="none" w="sm" len="sm"/>
              <a:tailEnd type="oval" w="lg" len="lg"/>
            </a:ln>
          </p:spPr>
        </p:cxnSp>
        <p:cxnSp>
          <p:nvCxnSpPr>
            <p:cNvPr id="258" name="Google Shape;258;p22"/>
            <p:cNvCxnSpPr/>
            <p:nvPr/>
          </p:nvCxnSpPr>
          <p:spPr>
            <a:xfrm>
              <a:off x="2064417" y="25400"/>
              <a:ext cx="1585624" cy="0"/>
            </a:xfrm>
            <a:prstGeom prst="straightConnector1">
              <a:avLst/>
            </a:prstGeom>
            <a:noFill/>
            <a:ln w="50800" cap="flat" cmpd="sng">
              <a:solidFill>
                <a:srgbClr val="FFFFFF"/>
              </a:solidFill>
              <a:prstDash val="solid"/>
              <a:round/>
              <a:headEnd type="none" w="sm" len="sm"/>
              <a:tailEnd type="none" w="sm" len="sm"/>
            </a:ln>
          </p:spPr>
        </p:cxnSp>
      </p:grpSp>
      <p:grpSp>
        <p:nvGrpSpPr>
          <p:cNvPr id="259" name="Google Shape;259;p22"/>
          <p:cNvGrpSpPr/>
          <p:nvPr/>
        </p:nvGrpSpPr>
        <p:grpSpPr>
          <a:xfrm rot="10800000">
            <a:off x="4295214" y="7026025"/>
            <a:ext cx="2728535" cy="836077"/>
            <a:chOff x="11995" y="22390"/>
            <a:chExt cx="3638046" cy="1114769"/>
          </a:xfrm>
        </p:grpSpPr>
        <p:cxnSp>
          <p:nvCxnSpPr>
            <p:cNvPr id="260" name="Google Shape;260;p22"/>
            <p:cNvCxnSpPr/>
            <p:nvPr/>
          </p:nvCxnSpPr>
          <p:spPr>
            <a:xfrm flipH="1">
              <a:off x="11995" y="22390"/>
              <a:ext cx="2080883" cy="1114769"/>
            </a:xfrm>
            <a:prstGeom prst="straightConnector1">
              <a:avLst/>
            </a:prstGeom>
            <a:noFill/>
            <a:ln w="50800" cap="flat" cmpd="sng">
              <a:solidFill>
                <a:srgbClr val="FFFFFF"/>
              </a:solidFill>
              <a:prstDash val="solid"/>
              <a:round/>
              <a:headEnd type="none" w="sm" len="sm"/>
              <a:tailEnd type="oval" w="lg" len="lg"/>
            </a:ln>
          </p:spPr>
        </p:cxnSp>
        <p:cxnSp>
          <p:nvCxnSpPr>
            <p:cNvPr id="261" name="Google Shape;261;p22"/>
            <p:cNvCxnSpPr/>
            <p:nvPr/>
          </p:nvCxnSpPr>
          <p:spPr>
            <a:xfrm>
              <a:off x="2064417" y="25400"/>
              <a:ext cx="1585624" cy="0"/>
            </a:xfrm>
            <a:prstGeom prst="straightConnector1">
              <a:avLst/>
            </a:prstGeom>
            <a:noFill/>
            <a:ln w="50800" cap="flat" cmpd="sng">
              <a:solidFill>
                <a:srgbClr val="FFFFFF"/>
              </a:solidFill>
              <a:prstDash val="solid"/>
              <a:round/>
              <a:headEnd type="none" w="sm" len="sm"/>
              <a:tailEnd type="none" w="sm" len="sm"/>
            </a:ln>
          </p:spPr>
        </p:cxn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C3A8F"/>
        </a:solidFill>
        <a:effectLst/>
      </p:bgPr>
    </p:bg>
    <p:spTree>
      <p:nvGrpSpPr>
        <p:cNvPr id="1" name="Shape 265"/>
        <p:cNvGrpSpPr/>
        <p:nvPr/>
      </p:nvGrpSpPr>
      <p:grpSpPr>
        <a:xfrm>
          <a:off x="0" y="0"/>
          <a:ext cx="0" cy="0"/>
          <a:chOff x="0" y="0"/>
          <a:chExt cx="0" cy="0"/>
        </a:xfrm>
      </p:grpSpPr>
      <p:pic>
        <p:nvPicPr>
          <p:cNvPr id="266" name="Google Shape;266;p23"/>
          <p:cNvPicPr preferRelativeResize="0"/>
          <p:nvPr/>
        </p:nvPicPr>
        <p:blipFill>
          <a:blip r:embed="rId3">
            <a:alphaModFix/>
          </a:blip>
          <a:stretch>
            <a:fillRect/>
          </a:stretch>
        </p:blipFill>
        <p:spPr>
          <a:xfrm>
            <a:off x="1382800" y="5060450"/>
            <a:ext cx="15522401" cy="1220275"/>
          </a:xfrm>
          <a:prstGeom prst="rect">
            <a:avLst/>
          </a:prstGeom>
          <a:noFill/>
          <a:ln>
            <a:noFill/>
          </a:ln>
        </p:spPr>
      </p:pic>
      <p:pic>
        <p:nvPicPr>
          <p:cNvPr id="267" name="Google Shape;267;p23"/>
          <p:cNvPicPr preferRelativeResize="0"/>
          <p:nvPr/>
        </p:nvPicPr>
        <p:blipFill>
          <a:blip r:embed="rId4">
            <a:alphaModFix/>
          </a:blip>
          <a:stretch>
            <a:fillRect/>
          </a:stretch>
        </p:blipFill>
        <p:spPr>
          <a:xfrm>
            <a:off x="1364700" y="3182000"/>
            <a:ext cx="1248975" cy="1349900"/>
          </a:xfrm>
          <a:prstGeom prst="rect">
            <a:avLst/>
          </a:prstGeom>
          <a:noFill/>
          <a:ln>
            <a:noFill/>
          </a:ln>
        </p:spPr>
      </p:pic>
      <p:pic>
        <p:nvPicPr>
          <p:cNvPr id="268" name="Google Shape;268;p23"/>
          <p:cNvPicPr preferRelativeResize="0"/>
          <p:nvPr/>
        </p:nvPicPr>
        <p:blipFill>
          <a:blip r:embed="rId5">
            <a:alphaModFix/>
          </a:blip>
          <a:stretch>
            <a:fillRect/>
          </a:stretch>
        </p:blipFill>
        <p:spPr>
          <a:xfrm>
            <a:off x="6031050" y="3138950"/>
            <a:ext cx="1380150" cy="1392695"/>
          </a:xfrm>
          <a:prstGeom prst="rect">
            <a:avLst/>
          </a:prstGeom>
          <a:noFill/>
          <a:ln>
            <a:noFill/>
          </a:ln>
        </p:spPr>
      </p:pic>
      <p:pic>
        <p:nvPicPr>
          <p:cNvPr id="269" name="Google Shape;269;p23"/>
          <p:cNvPicPr preferRelativeResize="0"/>
          <p:nvPr/>
        </p:nvPicPr>
        <p:blipFill>
          <a:blip r:embed="rId6">
            <a:alphaModFix/>
          </a:blip>
          <a:stretch>
            <a:fillRect/>
          </a:stretch>
        </p:blipFill>
        <p:spPr>
          <a:xfrm>
            <a:off x="10955413" y="3138950"/>
            <a:ext cx="968375" cy="1395972"/>
          </a:xfrm>
          <a:prstGeom prst="rect">
            <a:avLst/>
          </a:prstGeom>
          <a:noFill/>
          <a:ln>
            <a:noFill/>
          </a:ln>
        </p:spPr>
      </p:pic>
      <p:pic>
        <p:nvPicPr>
          <p:cNvPr id="270" name="Google Shape;270;p23"/>
          <p:cNvPicPr preferRelativeResize="0"/>
          <p:nvPr/>
        </p:nvPicPr>
        <p:blipFill>
          <a:blip r:embed="rId7">
            <a:alphaModFix/>
          </a:blip>
          <a:stretch>
            <a:fillRect/>
          </a:stretch>
        </p:blipFill>
        <p:spPr>
          <a:xfrm>
            <a:off x="15460018" y="3269177"/>
            <a:ext cx="1474903" cy="1397950"/>
          </a:xfrm>
          <a:prstGeom prst="rect">
            <a:avLst/>
          </a:prstGeom>
          <a:noFill/>
          <a:ln>
            <a:noFill/>
          </a:ln>
        </p:spPr>
      </p:pic>
      <p:sp>
        <p:nvSpPr>
          <p:cNvPr id="271" name="Google Shape;271;p23"/>
          <p:cNvSpPr txBox="1"/>
          <p:nvPr/>
        </p:nvSpPr>
        <p:spPr>
          <a:xfrm>
            <a:off x="3046028" y="788784"/>
            <a:ext cx="12195944" cy="1325499"/>
          </a:xfrm>
          <a:prstGeom prst="rect">
            <a:avLst/>
          </a:prstGeom>
          <a:noFill/>
          <a:ln>
            <a:noFill/>
          </a:ln>
        </p:spPr>
        <p:txBody>
          <a:bodyPr spcFirstLastPara="1" wrap="square" lIns="0" tIns="0" rIns="0" bIns="0" anchor="t" anchorCtr="0">
            <a:spAutoFit/>
          </a:bodyPr>
          <a:lstStyle/>
          <a:p>
            <a:pPr marL="0" marR="0" lvl="0" indent="0" algn="ctr" rtl="0">
              <a:lnSpc>
                <a:spcPct val="119000"/>
              </a:lnSpc>
              <a:spcBef>
                <a:spcPts val="0"/>
              </a:spcBef>
              <a:spcAft>
                <a:spcPts val="0"/>
              </a:spcAft>
              <a:buNone/>
            </a:pPr>
            <a:r>
              <a:rPr lang="en-US" sz="8700" b="0" i="0" u="none" strike="noStrike" cap="none" dirty="0">
                <a:solidFill>
                  <a:srgbClr val="FFCA04"/>
                </a:solidFill>
                <a:latin typeface="Paytone One"/>
                <a:ea typeface="Paytone One"/>
                <a:cs typeface="Paytone One"/>
                <a:sym typeface="Paytone One"/>
              </a:rPr>
              <a:t>STEP-BY-STEP CODING</a:t>
            </a:r>
            <a:endParaRPr dirty="0"/>
          </a:p>
        </p:txBody>
      </p:sp>
      <p:sp>
        <p:nvSpPr>
          <p:cNvPr id="272" name="Google Shape;272;p23"/>
          <p:cNvSpPr txBox="1"/>
          <p:nvPr/>
        </p:nvSpPr>
        <p:spPr>
          <a:xfrm>
            <a:off x="1399414" y="5298302"/>
            <a:ext cx="1089000" cy="737400"/>
          </a:xfrm>
          <a:prstGeom prst="rect">
            <a:avLst/>
          </a:prstGeom>
          <a:noFill/>
          <a:ln>
            <a:noFill/>
          </a:ln>
        </p:spPr>
        <p:txBody>
          <a:bodyPr spcFirstLastPara="1" wrap="square" lIns="0" tIns="0" rIns="0" bIns="0" anchor="t" anchorCtr="0">
            <a:spAutoFit/>
          </a:bodyPr>
          <a:lstStyle/>
          <a:p>
            <a:pPr marL="0" marR="0" lvl="0" indent="0" algn="ctr" rtl="0">
              <a:lnSpc>
                <a:spcPct val="104007"/>
              </a:lnSpc>
              <a:spcBef>
                <a:spcPts val="0"/>
              </a:spcBef>
              <a:spcAft>
                <a:spcPts val="0"/>
              </a:spcAft>
              <a:buNone/>
            </a:pPr>
            <a:r>
              <a:rPr lang="en-US" sz="4791" b="0" i="0" u="none" strike="noStrike" cap="none" dirty="0">
                <a:solidFill>
                  <a:srgbClr val="FFD7F3"/>
                </a:solidFill>
                <a:latin typeface="Paytone One"/>
                <a:ea typeface="Paytone One"/>
                <a:cs typeface="Paytone One"/>
                <a:sym typeface="Paytone One"/>
              </a:rPr>
              <a:t>01</a:t>
            </a:r>
            <a:endParaRPr dirty="0"/>
          </a:p>
        </p:txBody>
      </p:sp>
      <p:sp>
        <p:nvSpPr>
          <p:cNvPr id="273" name="Google Shape;273;p23"/>
          <p:cNvSpPr txBox="1"/>
          <p:nvPr/>
        </p:nvSpPr>
        <p:spPr>
          <a:xfrm>
            <a:off x="6222220" y="5298302"/>
            <a:ext cx="1089000" cy="737400"/>
          </a:xfrm>
          <a:prstGeom prst="rect">
            <a:avLst/>
          </a:prstGeom>
          <a:noFill/>
          <a:ln>
            <a:noFill/>
          </a:ln>
        </p:spPr>
        <p:txBody>
          <a:bodyPr spcFirstLastPara="1" wrap="square" lIns="0" tIns="0" rIns="0" bIns="0" anchor="t" anchorCtr="0">
            <a:spAutoFit/>
          </a:bodyPr>
          <a:lstStyle/>
          <a:p>
            <a:pPr marL="0" marR="0" lvl="0" indent="0" algn="ctr" rtl="0">
              <a:lnSpc>
                <a:spcPct val="104007"/>
              </a:lnSpc>
              <a:spcBef>
                <a:spcPts val="0"/>
              </a:spcBef>
              <a:spcAft>
                <a:spcPts val="0"/>
              </a:spcAft>
              <a:buNone/>
            </a:pPr>
            <a:r>
              <a:rPr lang="en-US" sz="4791" b="0" i="0" u="none" strike="noStrike" cap="none" dirty="0">
                <a:solidFill>
                  <a:srgbClr val="FFD7F3"/>
                </a:solidFill>
                <a:latin typeface="Paytone One"/>
                <a:ea typeface="Paytone One"/>
                <a:cs typeface="Paytone One"/>
                <a:sym typeface="Paytone One"/>
              </a:rPr>
              <a:t>02</a:t>
            </a:r>
            <a:endParaRPr dirty="0"/>
          </a:p>
        </p:txBody>
      </p:sp>
      <p:sp>
        <p:nvSpPr>
          <p:cNvPr id="274" name="Google Shape;274;p23"/>
          <p:cNvSpPr txBox="1"/>
          <p:nvPr/>
        </p:nvSpPr>
        <p:spPr>
          <a:xfrm>
            <a:off x="10910714" y="5298302"/>
            <a:ext cx="1089000" cy="737400"/>
          </a:xfrm>
          <a:prstGeom prst="rect">
            <a:avLst/>
          </a:prstGeom>
          <a:noFill/>
          <a:ln>
            <a:noFill/>
          </a:ln>
        </p:spPr>
        <p:txBody>
          <a:bodyPr spcFirstLastPara="1" wrap="square" lIns="0" tIns="0" rIns="0" bIns="0" anchor="t" anchorCtr="0">
            <a:spAutoFit/>
          </a:bodyPr>
          <a:lstStyle/>
          <a:p>
            <a:pPr marL="0" marR="0" lvl="0" indent="0" algn="ctr" rtl="0">
              <a:lnSpc>
                <a:spcPct val="104007"/>
              </a:lnSpc>
              <a:spcBef>
                <a:spcPts val="0"/>
              </a:spcBef>
              <a:spcAft>
                <a:spcPts val="0"/>
              </a:spcAft>
              <a:buNone/>
            </a:pPr>
            <a:r>
              <a:rPr lang="en-US" sz="4791" b="0" i="0" u="none" strike="noStrike" cap="none" dirty="0">
                <a:solidFill>
                  <a:srgbClr val="FFD7F3"/>
                </a:solidFill>
                <a:latin typeface="Paytone One"/>
                <a:ea typeface="Paytone One"/>
                <a:cs typeface="Paytone One"/>
                <a:sym typeface="Paytone One"/>
              </a:rPr>
              <a:t>03</a:t>
            </a:r>
            <a:endParaRPr dirty="0"/>
          </a:p>
        </p:txBody>
      </p:sp>
      <p:sp>
        <p:nvSpPr>
          <p:cNvPr id="275" name="Google Shape;275;p23"/>
          <p:cNvSpPr txBox="1"/>
          <p:nvPr/>
        </p:nvSpPr>
        <p:spPr>
          <a:xfrm>
            <a:off x="15729152" y="5298302"/>
            <a:ext cx="1089000" cy="737400"/>
          </a:xfrm>
          <a:prstGeom prst="rect">
            <a:avLst/>
          </a:prstGeom>
          <a:noFill/>
          <a:ln>
            <a:noFill/>
          </a:ln>
        </p:spPr>
        <p:txBody>
          <a:bodyPr spcFirstLastPara="1" wrap="square" lIns="0" tIns="0" rIns="0" bIns="0" anchor="t" anchorCtr="0">
            <a:spAutoFit/>
          </a:bodyPr>
          <a:lstStyle/>
          <a:p>
            <a:pPr marL="0" marR="0" lvl="0" indent="0" algn="ctr" rtl="0">
              <a:lnSpc>
                <a:spcPct val="104007"/>
              </a:lnSpc>
              <a:spcBef>
                <a:spcPts val="0"/>
              </a:spcBef>
              <a:spcAft>
                <a:spcPts val="0"/>
              </a:spcAft>
              <a:buNone/>
            </a:pPr>
            <a:r>
              <a:rPr lang="en-US" sz="4791" b="0" i="0" u="none" strike="noStrike" cap="none" dirty="0">
                <a:solidFill>
                  <a:srgbClr val="FFD7F3"/>
                </a:solidFill>
                <a:latin typeface="Paytone One"/>
                <a:ea typeface="Paytone One"/>
                <a:cs typeface="Paytone One"/>
                <a:sym typeface="Paytone One"/>
              </a:rPr>
              <a:t>04</a:t>
            </a:r>
            <a:endParaRPr dirty="0"/>
          </a:p>
        </p:txBody>
      </p:sp>
      <p:sp>
        <p:nvSpPr>
          <p:cNvPr id="276" name="Google Shape;276;p23"/>
          <p:cNvSpPr txBox="1"/>
          <p:nvPr/>
        </p:nvSpPr>
        <p:spPr>
          <a:xfrm>
            <a:off x="1640930" y="6674048"/>
            <a:ext cx="1694968" cy="616002"/>
          </a:xfrm>
          <a:prstGeom prst="rect">
            <a:avLst/>
          </a:prstGeom>
          <a:noFill/>
          <a:ln>
            <a:noFill/>
          </a:ln>
        </p:spPr>
        <p:txBody>
          <a:bodyPr spcFirstLastPara="1" wrap="square" lIns="0" tIns="0" rIns="0" bIns="0" anchor="t" anchorCtr="0">
            <a:spAutoFit/>
          </a:bodyPr>
          <a:lstStyle/>
          <a:p>
            <a:pPr marL="0" marR="0" lvl="1" indent="0" algn="ctr" rtl="0">
              <a:lnSpc>
                <a:spcPct val="143015"/>
              </a:lnSpc>
              <a:spcBef>
                <a:spcPts val="0"/>
              </a:spcBef>
              <a:spcAft>
                <a:spcPts val="0"/>
              </a:spcAft>
              <a:buNone/>
            </a:pPr>
            <a:r>
              <a:rPr lang="en-US" sz="2799" b="1" i="0" u="none" strike="noStrike" cap="none" dirty="0">
                <a:solidFill>
                  <a:srgbClr val="FFFFFF"/>
                </a:solidFill>
                <a:latin typeface="Lato"/>
                <a:ea typeface="Lato"/>
                <a:cs typeface="Lato"/>
                <a:sym typeface="Lato"/>
              </a:rPr>
              <a:t>Topic 01</a:t>
            </a:r>
            <a:endParaRPr dirty="0"/>
          </a:p>
        </p:txBody>
      </p:sp>
      <p:sp>
        <p:nvSpPr>
          <p:cNvPr id="277" name="Google Shape;277;p23"/>
          <p:cNvSpPr txBox="1"/>
          <p:nvPr/>
        </p:nvSpPr>
        <p:spPr>
          <a:xfrm>
            <a:off x="6091689" y="6757095"/>
            <a:ext cx="1380158" cy="499237"/>
          </a:xfrm>
          <a:prstGeom prst="rect">
            <a:avLst/>
          </a:prstGeom>
          <a:noFill/>
          <a:ln>
            <a:noFill/>
          </a:ln>
        </p:spPr>
        <p:txBody>
          <a:bodyPr spcFirstLastPara="1" wrap="square" lIns="0" tIns="0" rIns="0" bIns="0" anchor="t" anchorCtr="0">
            <a:spAutoFit/>
          </a:bodyPr>
          <a:lstStyle/>
          <a:p>
            <a:pPr marL="0" marR="0" lvl="1" indent="0" algn="ctr" rtl="0">
              <a:lnSpc>
                <a:spcPct val="143015"/>
              </a:lnSpc>
              <a:spcBef>
                <a:spcPts val="0"/>
              </a:spcBef>
              <a:spcAft>
                <a:spcPts val="0"/>
              </a:spcAft>
              <a:buNone/>
            </a:pPr>
            <a:r>
              <a:rPr lang="en-US" sz="2799" b="1" i="0" u="none" strike="noStrike" cap="none" dirty="0">
                <a:solidFill>
                  <a:srgbClr val="FFFFFF"/>
                </a:solidFill>
                <a:latin typeface="Lato"/>
                <a:ea typeface="Lato"/>
                <a:cs typeface="Lato"/>
                <a:sym typeface="Lato"/>
              </a:rPr>
              <a:t>Topic 02</a:t>
            </a:r>
            <a:endParaRPr dirty="0"/>
          </a:p>
        </p:txBody>
      </p:sp>
      <p:sp>
        <p:nvSpPr>
          <p:cNvPr id="278" name="Google Shape;278;p23"/>
          <p:cNvSpPr txBox="1"/>
          <p:nvPr/>
        </p:nvSpPr>
        <p:spPr>
          <a:xfrm>
            <a:off x="10719706" y="6757095"/>
            <a:ext cx="1380158" cy="499237"/>
          </a:xfrm>
          <a:prstGeom prst="rect">
            <a:avLst/>
          </a:prstGeom>
          <a:noFill/>
          <a:ln>
            <a:noFill/>
          </a:ln>
        </p:spPr>
        <p:txBody>
          <a:bodyPr spcFirstLastPara="1" wrap="square" lIns="0" tIns="0" rIns="0" bIns="0" anchor="t" anchorCtr="0">
            <a:spAutoFit/>
          </a:bodyPr>
          <a:lstStyle/>
          <a:p>
            <a:pPr marL="0" marR="0" lvl="1" indent="0" algn="ctr" rtl="0">
              <a:lnSpc>
                <a:spcPct val="143015"/>
              </a:lnSpc>
              <a:spcBef>
                <a:spcPts val="0"/>
              </a:spcBef>
              <a:spcAft>
                <a:spcPts val="0"/>
              </a:spcAft>
              <a:buNone/>
            </a:pPr>
            <a:r>
              <a:rPr lang="en-US" sz="2799" b="1" i="0" u="none" strike="noStrike" cap="none" dirty="0">
                <a:solidFill>
                  <a:srgbClr val="FFFFFF"/>
                </a:solidFill>
                <a:latin typeface="Lato"/>
                <a:ea typeface="Lato"/>
                <a:cs typeface="Lato"/>
                <a:sym typeface="Lato"/>
              </a:rPr>
              <a:t>Topic 03</a:t>
            </a:r>
            <a:endParaRPr dirty="0"/>
          </a:p>
        </p:txBody>
      </p:sp>
      <p:sp>
        <p:nvSpPr>
          <p:cNvPr id="279" name="Google Shape;279;p23"/>
          <p:cNvSpPr txBox="1"/>
          <p:nvPr/>
        </p:nvSpPr>
        <p:spPr>
          <a:xfrm>
            <a:off x="15507906" y="6757095"/>
            <a:ext cx="1380158" cy="499237"/>
          </a:xfrm>
          <a:prstGeom prst="rect">
            <a:avLst/>
          </a:prstGeom>
          <a:noFill/>
          <a:ln>
            <a:noFill/>
          </a:ln>
        </p:spPr>
        <p:txBody>
          <a:bodyPr spcFirstLastPara="1" wrap="square" lIns="0" tIns="0" rIns="0" bIns="0" anchor="t" anchorCtr="0">
            <a:spAutoFit/>
          </a:bodyPr>
          <a:lstStyle/>
          <a:p>
            <a:pPr marL="0" marR="0" lvl="1" indent="0" algn="ctr" rtl="0">
              <a:lnSpc>
                <a:spcPct val="143015"/>
              </a:lnSpc>
              <a:spcBef>
                <a:spcPts val="0"/>
              </a:spcBef>
              <a:spcAft>
                <a:spcPts val="0"/>
              </a:spcAft>
              <a:buNone/>
            </a:pPr>
            <a:r>
              <a:rPr lang="en-US" sz="2799" b="1" i="0" u="none" strike="noStrike" cap="none" dirty="0">
                <a:solidFill>
                  <a:srgbClr val="FFFFFF"/>
                </a:solidFill>
                <a:latin typeface="Lato"/>
                <a:ea typeface="Lato"/>
                <a:cs typeface="Lato"/>
                <a:sym typeface="Lato"/>
              </a:rPr>
              <a:t>Topic 04</a:t>
            </a:r>
            <a:endParaRPr dirty="0"/>
          </a:p>
        </p:txBody>
      </p:sp>
      <p:sp>
        <p:nvSpPr>
          <p:cNvPr id="280" name="Google Shape;280;p23"/>
          <p:cNvSpPr txBox="1"/>
          <p:nvPr/>
        </p:nvSpPr>
        <p:spPr>
          <a:xfrm>
            <a:off x="0" y="7348517"/>
            <a:ext cx="5327950" cy="3250121"/>
          </a:xfrm>
          <a:prstGeom prst="rect">
            <a:avLst/>
          </a:prstGeom>
          <a:noFill/>
          <a:ln>
            <a:noFill/>
          </a:ln>
        </p:spPr>
        <p:txBody>
          <a:bodyPr spcFirstLastPara="1" wrap="square" lIns="0" tIns="0" rIns="0" bIns="0" anchor="t" anchorCtr="0">
            <a:spAutoFit/>
          </a:bodyPr>
          <a:lstStyle/>
          <a:p>
            <a:pPr marL="0" marR="0" lvl="1" indent="0" algn="ctr" rtl="0">
              <a:lnSpc>
                <a:spcPct val="120000"/>
              </a:lnSpc>
              <a:spcBef>
                <a:spcPts val="0"/>
              </a:spcBef>
              <a:spcAft>
                <a:spcPts val="0"/>
              </a:spcAft>
              <a:buNone/>
            </a:pPr>
            <a:r>
              <a:rPr lang="en-US" sz="1600" dirty="0"/>
              <a:t>CREATE THE HTML DOCUMENT</a:t>
            </a:r>
          </a:p>
          <a:p>
            <a:pPr marL="0" marR="0" lvl="1" indent="0" algn="ctr" rtl="0">
              <a:lnSpc>
                <a:spcPct val="120000"/>
              </a:lnSpc>
              <a:spcBef>
                <a:spcPts val="0"/>
              </a:spcBef>
              <a:spcAft>
                <a:spcPts val="0"/>
              </a:spcAft>
              <a:buNone/>
            </a:pPr>
            <a:r>
              <a:rPr lang="en-US" sz="1600" dirty="0"/>
              <a:t>&lt;!DOCTYPE html&gt;</a:t>
            </a:r>
          </a:p>
          <a:p>
            <a:pPr marL="0" marR="0" lvl="1" indent="0" algn="ctr" rtl="0">
              <a:lnSpc>
                <a:spcPct val="120000"/>
              </a:lnSpc>
              <a:spcBef>
                <a:spcPts val="0"/>
              </a:spcBef>
              <a:spcAft>
                <a:spcPts val="0"/>
              </a:spcAft>
              <a:buNone/>
            </a:pPr>
            <a:r>
              <a:rPr lang="en-US" sz="1600" dirty="0"/>
              <a:t>&lt;html&gt;</a:t>
            </a:r>
          </a:p>
          <a:p>
            <a:pPr marL="0" marR="0" lvl="1" indent="0" algn="ctr" rtl="0">
              <a:lnSpc>
                <a:spcPct val="120000"/>
              </a:lnSpc>
              <a:spcBef>
                <a:spcPts val="0"/>
              </a:spcBef>
              <a:spcAft>
                <a:spcPts val="0"/>
              </a:spcAft>
              <a:buNone/>
            </a:pPr>
            <a:r>
              <a:rPr lang="en-US" sz="1600" dirty="0"/>
              <a:t>  &lt;head&gt;</a:t>
            </a:r>
          </a:p>
          <a:p>
            <a:pPr marL="0" marR="0" lvl="1" indent="0" algn="ctr" rtl="0">
              <a:lnSpc>
                <a:spcPct val="120000"/>
              </a:lnSpc>
              <a:spcBef>
                <a:spcPts val="0"/>
              </a:spcBef>
              <a:spcAft>
                <a:spcPts val="0"/>
              </a:spcAft>
              <a:buNone/>
            </a:pPr>
            <a:r>
              <a:rPr lang="en-US" sz="1600" dirty="0"/>
              <a:t>    &lt;title&gt;My First Webpage&lt;/title&gt;</a:t>
            </a:r>
          </a:p>
          <a:p>
            <a:pPr marL="0" marR="0" lvl="1" indent="0" algn="ctr" rtl="0">
              <a:lnSpc>
                <a:spcPct val="120000"/>
              </a:lnSpc>
              <a:spcBef>
                <a:spcPts val="0"/>
              </a:spcBef>
              <a:spcAft>
                <a:spcPts val="0"/>
              </a:spcAft>
              <a:buNone/>
            </a:pPr>
            <a:r>
              <a:rPr lang="en-US" sz="1600" dirty="0"/>
              <a:t>  &lt;/head&gt;</a:t>
            </a:r>
          </a:p>
          <a:p>
            <a:pPr marL="0" marR="0" lvl="1" indent="0" algn="ctr" rtl="0">
              <a:lnSpc>
                <a:spcPct val="120000"/>
              </a:lnSpc>
              <a:spcBef>
                <a:spcPts val="0"/>
              </a:spcBef>
              <a:spcAft>
                <a:spcPts val="0"/>
              </a:spcAft>
              <a:buNone/>
            </a:pPr>
            <a:r>
              <a:rPr lang="en-US" sz="1600" dirty="0"/>
              <a:t>  &lt;body&gt;</a:t>
            </a:r>
          </a:p>
          <a:p>
            <a:pPr marL="0" marR="0" lvl="1" indent="0" algn="ctr" rtl="0">
              <a:lnSpc>
                <a:spcPct val="120000"/>
              </a:lnSpc>
              <a:spcBef>
                <a:spcPts val="0"/>
              </a:spcBef>
              <a:spcAft>
                <a:spcPts val="0"/>
              </a:spcAft>
              <a:buNone/>
            </a:pPr>
            <a:r>
              <a:rPr lang="en-US" sz="1600" dirty="0"/>
              <a:t>    &lt;!-- Page content goes here --&gt;</a:t>
            </a:r>
          </a:p>
          <a:p>
            <a:pPr marL="0" marR="0" lvl="1" indent="0" algn="ctr" rtl="0">
              <a:lnSpc>
                <a:spcPct val="120000"/>
              </a:lnSpc>
              <a:spcBef>
                <a:spcPts val="0"/>
              </a:spcBef>
              <a:spcAft>
                <a:spcPts val="0"/>
              </a:spcAft>
              <a:buNone/>
            </a:pPr>
            <a:r>
              <a:rPr lang="en-US" sz="1600" dirty="0"/>
              <a:t>  &lt;/body&gt;</a:t>
            </a:r>
          </a:p>
          <a:p>
            <a:pPr marL="0" marR="0" lvl="1" indent="0" algn="ctr" rtl="0">
              <a:lnSpc>
                <a:spcPct val="120000"/>
              </a:lnSpc>
              <a:spcBef>
                <a:spcPts val="0"/>
              </a:spcBef>
              <a:spcAft>
                <a:spcPts val="0"/>
              </a:spcAft>
              <a:buNone/>
            </a:pPr>
            <a:r>
              <a:rPr lang="en-US" sz="1600" dirty="0"/>
              <a:t>&lt;/html&gt;</a:t>
            </a:r>
          </a:p>
          <a:p>
            <a:pPr marL="0" marR="0" lvl="1" indent="0" algn="ctr" rtl="0">
              <a:lnSpc>
                <a:spcPct val="120000"/>
              </a:lnSpc>
              <a:spcBef>
                <a:spcPts val="0"/>
              </a:spcBef>
              <a:spcAft>
                <a:spcPts val="0"/>
              </a:spcAft>
              <a:buNone/>
            </a:pPr>
            <a:endParaRPr sz="1600" dirty="0"/>
          </a:p>
        </p:txBody>
      </p:sp>
      <p:sp>
        <p:nvSpPr>
          <p:cNvPr id="281" name="Google Shape;281;p23"/>
          <p:cNvSpPr txBox="1"/>
          <p:nvPr/>
        </p:nvSpPr>
        <p:spPr>
          <a:xfrm>
            <a:off x="5327950" y="7477784"/>
            <a:ext cx="2907600" cy="2991588"/>
          </a:xfrm>
          <a:prstGeom prst="rect">
            <a:avLst/>
          </a:prstGeom>
          <a:noFill/>
          <a:ln>
            <a:noFill/>
          </a:ln>
        </p:spPr>
        <p:txBody>
          <a:bodyPr spcFirstLastPara="1" wrap="square" lIns="0" tIns="0" rIns="0" bIns="0" anchor="t" anchorCtr="0">
            <a:spAutoFit/>
          </a:bodyPr>
          <a:lstStyle/>
          <a:p>
            <a:pPr marL="0" marR="0" lvl="1" indent="0" algn="ctr" rtl="0">
              <a:lnSpc>
                <a:spcPct val="120000"/>
              </a:lnSpc>
              <a:spcBef>
                <a:spcPts val="0"/>
              </a:spcBef>
              <a:spcAft>
                <a:spcPts val="0"/>
              </a:spcAft>
              <a:buNone/>
            </a:pPr>
            <a:r>
              <a:rPr lang="en-US" dirty="0"/>
              <a:t>ADD A HEADING AND PARAGRAPH </a:t>
            </a:r>
          </a:p>
          <a:p>
            <a:pPr marL="0" marR="0" lvl="1" indent="0" algn="ctr" rtl="0">
              <a:lnSpc>
                <a:spcPct val="120000"/>
              </a:lnSpc>
              <a:spcBef>
                <a:spcPts val="0"/>
              </a:spcBef>
              <a:spcAft>
                <a:spcPts val="0"/>
              </a:spcAft>
              <a:buNone/>
            </a:pPr>
            <a:endParaRPr lang="en-US" dirty="0"/>
          </a:p>
          <a:p>
            <a:pPr marL="0" marR="0" lvl="1" indent="0" algn="ctr" rtl="0">
              <a:lnSpc>
                <a:spcPct val="120000"/>
              </a:lnSpc>
              <a:spcBef>
                <a:spcPts val="0"/>
              </a:spcBef>
              <a:spcAft>
                <a:spcPts val="0"/>
              </a:spcAft>
              <a:buNone/>
            </a:pPr>
            <a:r>
              <a:rPr lang="en-US" dirty="0"/>
              <a:t>&lt;h1&gt;Welcome to My Website&lt;/h1&gt;</a:t>
            </a:r>
          </a:p>
          <a:p>
            <a:pPr marL="0" marR="0" lvl="1" indent="0" algn="ctr" rtl="0">
              <a:lnSpc>
                <a:spcPct val="120000"/>
              </a:lnSpc>
              <a:spcBef>
                <a:spcPts val="0"/>
              </a:spcBef>
              <a:spcAft>
                <a:spcPts val="0"/>
              </a:spcAft>
              <a:buNone/>
            </a:pPr>
            <a:r>
              <a:rPr lang="en-US" dirty="0"/>
              <a:t>&lt;p&gt;This is my first webpage using HTML.&lt;/p&gt;</a:t>
            </a:r>
          </a:p>
          <a:p>
            <a:pPr marL="0" marR="0" lvl="1" indent="0" algn="ctr" rtl="0">
              <a:lnSpc>
                <a:spcPct val="120000"/>
              </a:lnSpc>
              <a:spcBef>
                <a:spcPts val="0"/>
              </a:spcBef>
              <a:spcAft>
                <a:spcPts val="0"/>
              </a:spcAft>
              <a:buNone/>
            </a:pPr>
            <a:endParaRPr dirty="0"/>
          </a:p>
        </p:txBody>
      </p:sp>
      <p:sp>
        <p:nvSpPr>
          <p:cNvPr id="282" name="Google Shape;282;p23"/>
          <p:cNvSpPr txBox="1"/>
          <p:nvPr/>
        </p:nvSpPr>
        <p:spPr>
          <a:xfrm>
            <a:off x="10052452" y="7719965"/>
            <a:ext cx="2907600" cy="2585323"/>
          </a:xfrm>
          <a:prstGeom prst="rect">
            <a:avLst/>
          </a:prstGeom>
          <a:noFill/>
          <a:ln>
            <a:noFill/>
          </a:ln>
        </p:spPr>
        <p:txBody>
          <a:bodyPr spcFirstLastPara="1" wrap="square" lIns="0" tIns="0" rIns="0" bIns="0" anchor="t" anchorCtr="0">
            <a:spAutoFit/>
          </a:bodyPr>
          <a:lstStyle/>
          <a:p>
            <a:pPr marL="0" marR="0" lvl="1" indent="0" algn="ctr" rtl="0">
              <a:lnSpc>
                <a:spcPct val="120000"/>
              </a:lnSpc>
              <a:spcBef>
                <a:spcPts val="0"/>
              </a:spcBef>
              <a:spcAft>
                <a:spcPts val="0"/>
              </a:spcAft>
              <a:buNone/>
            </a:pPr>
            <a:r>
              <a:rPr lang="en-US" sz="2000" dirty="0"/>
              <a:t>ADD A IMAGE  </a:t>
            </a:r>
          </a:p>
          <a:p>
            <a:pPr marL="0" marR="0" lvl="1" indent="0" algn="ctr" rtl="0">
              <a:lnSpc>
                <a:spcPct val="120000"/>
              </a:lnSpc>
              <a:spcBef>
                <a:spcPts val="0"/>
              </a:spcBef>
              <a:spcAft>
                <a:spcPts val="0"/>
              </a:spcAft>
              <a:buNone/>
            </a:pPr>
            <a:endParaRPr lang="en-US" sz="2000" dirty="0"/>
          </a:p>
          <a:p>
            <a:pPr marL="0" marR="0" lvl="1" indent="0" algn="ctr" rtl="0">
              <a:lnSpc>
                <a:spcPct val="120000"/>
              </a:lnSpc>
              <a:spcBef>
                <a:spcPts val="0"/>
              </a:spcBef>
              <a:spcAft>
                <a:spcPts val="0"/>
              </a:spcAft>
              <a:buNone/>
            </a:pPr>
            <a:r>
              <a:rPr lang="en-US" sz="2000" dirty="0"/>
              <a:t> &lt; </a:t>
            </a:r>
            <a:r>
              <a:rPr lang="en-US" sz="2000" dirty="0" err="1"/>
              <a:t>img</a:t>
            </a:r>
            <a:r>
              <a:rPr lang="en-US" sz="2000" dirty="0"/>
              <a:t>  </a:t>
            </a:r>
            <a:r>
              <a:rPr lang="en-US" sz="2000" dirty="0" err="1"/>
              <a:t>src</a:t>
            </a:r>
            <a:r>
              <a:rPr lang="en-US" sz="2000" dirty="0"/>
              <a:t> = "image.jpg" alt="A description of the image"&gt;</a:t>
            </a:r>
          </a:p>
          <a:p>
            <a:pPr marL="0" marR="0" lvl="1" indent="0" algn="ctr" rtl="0">
              <a:lnSpc>
                <a:spcPct val="120000"/>
              </a:lnSpc>
              <a:spcBef>
                <a:spcPts val="0"/>
              </a:spcBef>
              <a:spcAft>
                <a:spcPts val="0"/>
              </a:spcAft>
              <a:buNone/>
            </a:pPr>
            <a:endParaRPr sz="2000" dirty="0"/>
          </a:p>
        </p:txBody>
      </p:sp>
      <p:sp>
        <p:nvSpPr>
          <p:cNvPr id="283" name="Google Shape;283;p23"/>
          <p:cNvSpPr txBox="1"/>
          <p:nvPr/>
        </p:nvSpPr>
        <p:spPr>
          <a:xfrm>
            <a:off x="14744167" y="7477784"/>
            <a:ext cx="2907600" cy="2478755"/>
          </a:xfrm>
          <a:prstGeom prst="rect">
            <a:avLst/>
          </a:prstGeom>
          <a:noFill/>
          <a:ln>
            <a:noFill/>
          </a:ln>
        </p:spPr>
        <p:txBody>
          <a:bodyPr spcFirstLastPara="1" wrap="square" lIns="0" tIns="0" rIns="0" bIns="0" anchor="t" anchorCtr="0">
            <a:spAutoFit/>
          </a:bodyPr>
          <a:lstStyle/>
          <a:p>
            <a:pPr marL="0" marR="0" lvl="1" indent="0" algn="ctr" rtl="0">
              <a:lnSpc>
                <a:spcPct val="120000"/>
              </a:lnSpc>
              <a:spcBef>
                <a:spcPts val="0"/>
              </a:spcBef>
              <a:spcAft>
                <a:spcPts val="0"/>
              </a:spcAft>
              <a:buNone/>
            </a:pPr>
            <a:r>
              <a:rPr lang="en-US" sz="2237" dirty="0">
                <a:solidFill>
                  <a:srgbClr val="FFFFFF"/>
                </a:solidFill>
                <a:latin typeface="Lato"/>
                <a:ea typeface="Lato"/>
                <a:cs typeface="Lato"/>
                <a:sym typeface="Lato"/>
              </a:rPr>
              <a:t>ADD ALINK</a:t>
            </a:r>
            <a:endParaRPr lang="en-US" sz="2237" b="0" i="0" u="none" strike="noStrike" cap="none" dirty="0">
              <a:solidFill>
                <a:srgbClr val="FFFFFF"/>
              </a:solidFill>
              <a:latin typeface="Lato"/>
              <a:ea typeface="Lato"/>
              <a:cs typeface="Lato"/>
              <a:sym typeface="Lato"/>
            </a:endParaRPr>
          </a:p>
          <a:p>
            <a:pPr marL="0" marR="0" lvl="1" indent="0" algn="ctr" rtl="0">
              <a:lnSpc>
                <a:spcPct val="120000"/>
              </a:lnSpc>
              <a:spcBef>
                <a:spcPts val="0"/>
              </a:spcBef>
              <a:spcAft>
                <a:spcPts val="0"/>
              </a:spcAft>
              <a:buNone/>
            </a:pPr>
            <a:r>
              <a:rPr lang="en-US" sz="2237" b="0" i="0" u="none" strike="noStrike" cap="none" dirty="0">
                <a:solidFill>
                  <a:srgbClr val="FFFFFF"/>
                </a:solidFill>
                <a:latin typeface="Lato"/>
                <a:ea typeface="Lato"/>
                <a:cs typeface="Lato"/>
                <a:sym typeface="Lato"/>
              </a:rPr>
              <a:t>&lt;a </a:t>
            </a:r>
            <a:r>
              <a:rPr lang="en-US" sz="2237" b="0" i="0" u="none" strike="noStrike" cap="none" dirty="0" err="1">
                <a:solidFill>
                  <a:srgbClr val="FFFFFF"/>
                </a:solidFill>
                <a:latin typeface="Lato"/>
                <a:ea typeface="Lato"/>
                <a:cs typeface="Lato"/>
                <a:sym typeface="Lato"/>
              </a:rPr>
              <a:t>href</a:t>
            </a:r>
            <a:r>
              <a:rPr lang="en-US" sz="2237" b="0" i="0" u="none" strike="noStrike" cap="none" dirty="0">
                <a:solidFill>
                  <a:srgbClr val="FFFFFF"/>
                </a:solidFill>
                <a:latin typeface="Lato"/>
                <a:ea typeface="Lato"/>
                <a:cs typeface="Lato"/>
                <a:sym typeface="Lato"/>
              </a:rPr>
              <a:t>="https://example.com"&gt;Visit Example Website&lt;/a&gt;</a:t>
            </a:r>
          </a:p>
          <a:p>
            <a:pPr marL="0" marR="0" lvl="1" indent="0" algn="ctr" rtl="0">
              <a:lnSpc>
                <a:spcPct val="120000"/>
              </a:lnSpc>
              <a:spcBef>
                <a:spcPts val="0"/>
              </a:spcBef>
              <a:spcAft>
                <a:spcPts val="0"/>
              </a:spcAft>
              <a:buNone/>
            </a:pPr>
            <a:r>
              <a:rPr lang="en-US" sz="2237" b="0" i="0" u="none" strike="noStrike" cap="none" dirty="0">
                <a:solidFill>
                  <a:srgbClr val="FFFFFF"/>
                </a:solidFill>
                <a:latin typeface="Lato"/>
                <a:ea typeface="Lato"/>
                <a:cs typeface="Lato"/>
                <a:sym typeface="Lato"/>
              </a:rPr>
              <a:t>.</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C3A8F"/>
        </a:solidFill>
        <a:effectLst/>
      </p:bgPr>
    </p:bg>
    <p:spTree>
      <p:nvGrpSpPr>
        <p:cNvPr id="1" name="Shape 287"/>
        <p:cNvGrpSpPr/>
        <p:nvPr/>
      </p:nvGrpSpPr>
      <p:grpSpPr>
        <a:xfrm>
          <a:off x="0" y="0"/>
          <a:ext cx="0" cy="0"/>
          <a:chOff x="0" y="0"/>
          <a:chExt cx="0" cy="0"/>
        </a:xfrm>
      </p:grpSpPr>
      <p:pic>
        <p:nvPicPr>
          <p:cNvPr id="288" name="Google Shape;288;p24"/>
          <p:cNvPicPr preferRelativeResize="0"/>
          <p:nvPr/>
        </p:nvPicPr>
        <p:blipFill rotWithShape="1">
          <a:blip r:embed="rId3">
            <a:alphaModFix amt="47000"/>
          </a:blip>
          <a:srcRect l="4020" t="14322" b="4693"/>
          <a:stretch/>
        </p:blipFill>
        <p:spPr>
          <a:xfrm>
            <a:off x="0" y="0"/>
            <a:ext cx="18288000" cy="10287000"/>
          </a:xfrm>
          <a:prstGeom prst="rect">
            <a:avLst/>
          </a:prstGeom>
          <a:noFill/>
          <a:ln>
            <a:noFill/>
          </a:ln>
        </p:spPr>
      </p:pic>
      <p:pic>
        <p:nvPicPr>
          <p:cNvPr id="289" name="Google Shape;289;p24"/>
          <p:cNvPicPr preferRelativeResize="0"/>
          <p:nvPr/>
        </p:nvPicPr>
        <p:blipFill>
          <a:blip r:embed="rId4">
            <a:alphaModFix/>
          </a:blip>
          <a:stretch>
            <a:fillRect/>
          </a:stretch>
        </p:blipFill>
        <p:spPr>
          <a:xfrm rot="-5400000">
            <a:off x="8098774" y="10624474"/>
            <a:ext cx="17279427" cy="2050275"/>
          </a:xfrm>
          <a:prstGeom prst="rect">
            <a:avLst/>
          </a:prstGeom>
          <a:noFill/>
          <a:ln>
            <a:noFill/>
          </a:ln>
        </p:spPr>
      </p:pic>
      <p:sp>
        <p:nvSpPr>
          <p:cNvPr id="290" name="Google Shape;290;p24"/>
          <p:cNvSpPr txBox="1"/>
          <p:nvPr/>
        </p:nvSpPr>
        <p:spPr>
          <a:xfrm>
            <a:off x="522270" y="4396049"/>
            <a:ext cx="14292300" cy="5356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8700" b="0" i="0" u="none" strike="noStrike" cap="none">
                <a:solidFill>
                  <a:srgbClr val="FFCA04"/>
                </a:solidFill>
                <a:latin typeface="Paytone One"/>
                <a:ea typeface="Paytone One"/>
                <a:cs typeface="Paytone One"/>
                <a:sym typeface="Paytone One"/>
              </a:rPr>
              <a:t>"LEARNING HTML IS LIKE LEARNING THE ALPHABET BEFORE YOU WRITE YOUR FIRST NOVEL."</a:t>
            </a:r>
            <a:endParaRPr/>
          </a:p>
        </p:txBody>
      </p:sp>
      <p:pic>
        <p:nvPicPr>
          <p:cNvPr id="291" name="Google Shape;291;p24"/>
          <p:cNvPicPr preferRelativeResize="0"/>
          <p:nvPr/>
        </p:nvPicPr>
        <p:blipFill>
          <a:blip r:embed="rId4">
            <a:alphaModFix/>
          </a:blip>
          <a:stretch>
            <a:fillRect/>
          </a:stretch>
        </p:blipFill>
        <p:spPr>
          <a:xfrm>
            <a:off x="-13930775" y="326475"/>
            <a:ext cx="16772398" cy="19901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C3A8F"/>
        </a:solidFill>
        <a:effectLst/>
      </p:bgPr>
    </p:bg>
    <p:spTree>
      <p:nvGrpSpPr>
        <p:cNvPr id="1" name="Shape 370"/>
        <p:cNvGrpSpPr/>
        <p:nvPr/>
      </p:nvGrpSpPr>
      <p:grpSpPr>
        <a:xfrm>
          <a:off x="0" y="0"/>
          <a:ext cx="0" cy="0"/>
          <a:chOff x="0" y="0"/>
          <a:chExt cx="0" cy="0"/>
        </a:xfrm>
      </p:grpSpPr>
      <p:pic>
        <p:nvPicPr>
          <p:cNvPr id="371" name="Google Shape;371;p30"/>
          <p:cNvPicPr preferRelativeResize="0"/>
          <p:nvPr/>
        </p:nvPicPr>
        <p:blipFill>
          <a:blip r:embed="rId3">
            <a:alphaModFix/>
          </a:blip>
          <a:stretch>
            <a:fillRect/>
          </a:stretch>
        </p:blipFill>
        <p:spPr>
          <a:xfrm>
            <a:off x="14087675" y="0"/>
            <a:ext cx="4203700" cy="10287000"/>
          </a:xfrm>
          <a:prstGeom prst="rect">
            <a:avLst/>
          </a:prstGeom>
          <a:noFill/>
          <a:ln>
            <a:noFill/>
          </a:ln>
        </p:spPr>
      </p:pic>
      <p:pic>
        <p:nvPicPr>
          <p:cNvPr id="372" name="Google Shape;372;p30"/>
          <p:cNvPicPr preferRelativeResize="0"/>
          <p:nvPr/>
        </p:nvPicPr>
        <p:blipFill>
          <a:blip r:embed="rId4">
            <a:alphaModFix/>
          </a:blip>
          <a:stretch>
            <a:fillRect/>
          </a:stretch>
        </p:blipFill>
        <p:spPr>
          <a:xfrm>
            <a:off x="-3375" y="0"/>
            <a:ext cx="4203700" cy="10287000"/>
          </a:xfrm>
          <a:prstGeom prst="rect">
            <a:avLst/>
          </a:prstGeom>
          <a:noFill/>
          <a:ln>
            <a:noFill/>
          </a:ln>
        </p:spPr>
      </p:pic>
      <p:pic>
        <p:nvPicPr>
          <p:cNvPr id="373" name="Google Shape;373;p30"/>
          <p:cNvPicPr preferRelativeResize="0"/>
          <p:nvPr/>
        </p:nvPicPr>
        <p:blipFill rotWithShape="1">
          <a:blip r:embed="rId5">
            <a:alphaModFix amt="47000"/>
          </a:blip>
          <a:srcRect t="13163" b="17411"/>
          <a:stretch/>
        </p:blipFill>
        <p:spPr>
          <a:xfrm>
            <a:off x="4196889" y="0"/>
            <a:ext cx="9890787" cy="10287000"/>
          </a:xfrm>
          <a:prstGeom prst="rect">
            <a:avLst/>
          </a:prstGeom>
          <a:noFill/>
          <a:ln>
            <a:noFill/>
          </a:ln>
        </p:spPr>
      </p:pic>
      <p:sp>
        <p:nvSpPr>
          <p:cNvPr id="374" name="Google Shape;374;p30"/>
          <p:cNvSpPr txBox="1"/>
          <p:nvPr/>
        </p:nvSpPr>
        <p:spPr>
          <a:xfrm>
            <a:off x="5260240" y="3103311"/>
            <a:ext cx="7767600" cy="39765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14352" b="0" i="0" u="none" strike="noStrike" cap="none" dirty="0">
                <a:solidFill>
                  <a:srgbClr val="FFCA04"/>
                </a:solidFill>
                <a:latin typeface="Paytone One"/>
                <a:ea typeface="Paytone One"/>
                <a:cs typeface="Paytone One"/>
                <a:sym typeface="Paytone One"/>
              </a:rPr>
              <a:t>THANK YOU</a:t>
            </a:r>
            <a:endParaRPr dirty="0"/>
          </a:p>
        </p:txBody>
      </p:sp>
      <p:sp>
        <p:nvSpPr>
          <p:cNvPr id="3" name="TextBox 2">
            <a:extLst>
              <a:ext uri="{FF2B5EF4-FFF2-40B4-BE49-F238E27FC236}">
                <a16:creationId xmlns:a16="http://schemas.microsoft.com/office/drawing/2014/main" id="{BA63303C-8780-A662-CEE4-80989C11EEA4}"/>
              </a:ext>
            </a:extLst>
          </p:cNvPr>
          <p:cNvSpPr txBox="1"/>
          <p:nvPr/>
        </p:nvSpPr>
        <p:spPr>
          <a:xfrm>
            <a:off x="4583725" y="7079811"/>
            <a:ext cx="9503951" cy="2308324"/>
          </a:xfrm>
          <a:prstGeom prst="rect">
            <a:avLst/>
          </a:prstGeom>
          <a:noFill/>
        </p:spPr>
        <p:txBody>
          <a:bodyPr wrap="square">
            <a:spAutoFit/>
          </a:bodyPr>
          <a:lstStyle/>
          <a:p>
            <a:r>
              <a:rPr lang="en-US" b="1" dirty="0">
                <a:solidFill>
                  <a:srgbClr val="FFFF00"/>
                </a:solidFill>
              </a:rPr>
              <a:t>HTML (Hyper Text Markup Language)</a:t>
            </a:r>
            <a:r>
              <a:rPr lang="en-US" dirty="0">
                <a:solidFill>
                  <a:srgbClr val="FFFF00"/>
                </a:solidFill>
              </a:rPr>
              <a:t> is the standard language used to create and structure web pages. It uses tags and elements to define the content and layout of a webpage, such as headings, paragraphs, images, and links. HTML provides the foundation for websites, allowing browsers to interpret and display content for users. Every webpage starts with HTML, and it can be enhanced with CSS for styling and JavaScript for interactive functionality. Learning HTML is the first step in web development, enabling developers to create structured and accessible web pages.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
          <a:extLst>
            <a:ext uri="{FF2B5EF4-FFF2-40B4-BE49-F238E27FC236}">
              <a16:creationId xmlns:a16="http://schemas.microsoft.com/office/drawing/2014/main" id="{4A2B2B6F-4BE9-D888-C118-1E7D0B75546A}"/>
            </a:ext>
          </a:extLst>
        </p:cNvPr>
        <p:cNvGrpSpPr/>
        <p:nvPr/>
      </p:nvGrpSpPr>
      <p:grpSpPr>
        <a:xfrm>
          <a:off x="0" y="0"/>
          <a:ext cx="0" cy="0"/>
          <a:chOff x="0" y="0"/>
          <a:chExt cx="0" cy="0"/>
        </a:xfrm>
      </p:grpSpPr>
      <p:pic>
        <p:nvPicPr>
          <p:cNvPr id="84" name="Google Shape;84;p13">
            <a:extLst>
              <a:ext uri="{FF2B5EF4-FFF2-40B4-BE49-F238E27FC236}">
                <a16:creationId xmlns:a16="http://schemas.microsoft.com/office/drawing/2014/main" id="{67782B25-F4D5-8CB7-1D20-D71AA07EB6E9}"/>
              </a:ext>
            </a:extLst>
          </p:cNvPr>
          <p:cNvPicPr preferRelativeResize="0"/>
          <p:nvPr/>
        </p:nvPicPr>
        <p:blipFill>
          <a:blip r:embed="rId3">
            <a:alphaModFix/>
          </a:blip>
          <a:stretch>
            <a:fillRect/>
          </a:stretch>
        </p:blipFill>
        <p:spPr>
          <a:xfrm>
            <a:off x="9077167" y="7652680"/>
            <a:ext cx="3633717" cy="4747851"/>
          </a:xfrm>
          <a:prstGeom prst="rect">
            <a:avLst/>
          </a:prstGeom>
          <a:noFill/>
          <a:ln>
            <a:noFill/>
          </a:ln>
        </p:spPr>
      </p:pic>
      <p:pic>
        <p:nvPicPr>
          <p:cNvPr id="85" name="Google Shape;85;p13">
            <a:extLst>
              <a:ext uri="{FF2B5EF4-FFF2-40B4-BE49-F238E27FC236}">
                <a16:creationId xmlns:a16="http://schemas.microsoft.com/office/drawing/2014/main" id="{84EFFBD9-2685-592E-E867-7049CF58BBD9}"/>
              </a:ext>
            </a:extLst>
          </p:cNvPr>
          <p:cNvPicPr preferRelativeResize="0"/>
          <p:nvPr/>
        </p:nvPicPr>
        <p:blipFill>
          <a:blip r:embed="rId4">
            <a:alphaModFix/>
          </a:blip>
          <a:stretch>
            <a:fillRect/>
          </a:stretch>
        </p:blipFill>
        <p:spPr>
          <a:xfrm>
            <a:off x="-10403800" y="3631750"/>
            <a:ext cx="13622835" cy="1609775"/>
          </a:xfrm>
          <a:prstGeom prst="rect">
            <a:avLst/>
          </a:prstGeom>
          <a:noFill/>
          <a:ln>
            <a:noFill/>
          </a:ln>
        </p:spPr>
      </p:pic>
      <p:pic>
        <p:nvPicPr>
          <p:cNvPr id="86" name="Google Shape;86;p13">
            <a:extLst>
              <a:ext uri="{FF2B5EF4-FFF2-40B4-BE49-F238E27FC236}">
                <a16:creationId xmlns:a16="http://schemas.microsoft.com/office/drawing/2014/main" id="{75E6EBF0-38DF-A253-BAC5-580614773151}"/>
              </a:ext>
            </a:extLst>
          </p:cNvPr>
          <p:cNvPicPr preferRelativeResize="0"/>
          <p:nvPr/>
        </p:nvPicPr>
        <p:blipFill>
          <a:blip r:embed="rId5">
            <a:alphaModFix/>
          </a:blip>
          <a:stretch>
            <a:fillRect/>
          </a:stretch>
        </p:blipFill>
        <p:spPr>
          <a:xfrm>
            <a:off x="6199475" y="-11657525"/>
            <a:ext cx="3600025" cy="14260787"/>
          </a:xfrm>
          <a:prstGeom prst="rect">
            <a:avLst/>
          </a:prstGeom>
          <a:noFill/>
          <a:ln>
            <a:noFill/>
          </a:ln>
        </p:spPr>
      </p:pic>
      <p:sp>
        <p:nvSpPr>
          <p:cNvPr id="87" name="Google Shape;87;p13">
            <a:extLst>
              <a:ext uri="{FF2B5EF4-FFF2-40B4-BE49-F238E27FC236}">
                <a16:creationId xmlns:a16="http://schemas.microsoft.com/office/drawing/2014/main" id="{38166AF6-F8D3-2112-25AB-75F1DFDDD56F}"/>
              </a:ext>
            </a:extLst>
          </p:cNvPr>
          <p:cNvSpPr/>
          <p:nvPr/>
        </p:nvSpPr>
        <p:spPr>
          <a:xfrm>
            <a:off x="13039619" y="-1051404"/>
            <a:ext cx="8439362" cy="6030308"/>
          </a:xfrm>
          <a:custGeom>
            <a:avLst/>
            <a:gdLst/>
            <a:ahLst/>
            <a:cxnLst/>
            <a:rect l="l" t="t" r="r" b="b"/>
            <a:pathLst>
              <a:path w="8439362" h="6030308" extrusionOk="0">
                <a:moveTo>
                  <a:pt x="0" y="0"/>
                </a:moveTo>
                <a:lnTo>
                  <a:pt x="8439362" y="0"/>
                </a:lnTo>
                <a:lnTo>
                  <a:pt x="8439362" y="6030308"/>
                </a:lnTo>
                <a:lnTo>
                  <a:pt x="0" y="6030308"/>
                </a:lnTo>
                <a:lnTo>
                  <a:pt x="0" y="0"/>
                </a:lnTo>
                <a:close/>
              </a:path>
            </a:pathLst>
          </a:custGeom>
          <a:blipFill rotWithShape="1">
            <a:blip r:embed="rId6">
              <a:alphaModFix/>
            </a:blip>
            <a:stretch>
              <a:fillRect/>
            </a:stretch>
          </a:blipFill>
          <a:ln>
            <a:noFill/>
          </a:ln>
        </p:spPr>
      </p:sp>
      <p:sp>
        <p:nvSpPr>
          <p:cNvPr id="88" name="Google Shape;88;p13">
            <a:extLst>
              <a:ext uri="{FF2B5EF4-FFF2-40B4-BE49-F238E27FC236}">
                <a16:creationId xmlns:a16="http://schemas.microsoft.com/office/drawing/2014/main" id="{7B07E245-CA05-F934-A4B5-35A11DE25AF3}"/>
              </a:ext>
            </a:extLst>
          </p:cNvPr>
          <p:cNvSpPr/>
          <p:nvPr/>
        </p:nvSpPr>
        <p:spPr>
          <a:xfrm rot="10800000" flipH="1">
            <a:off x="-3303437" y="7652673"/>
            <a:ext cx="8439362" cy="6030308"/>
          </a:xfrm>
          <a:custGeom>
            <a:avLst/>
            <a:gdLst/>
            <a:ahLst/>
            <a:cxnLst/>
            <a:rect l="l" t="t" r="r" b="b"/>
            <a:pathLst>
              <a:path w="8439362" h="6030308" extrusionOk="0">
                <a:moveTo>
                  <a:pt x="8439361" y="0"/>
                </a:moveTo>
                <a:lnTo>
                  <a:pt x="0" y="0"/>
                </a:lnTo>
                <a:lnTo>
                  <a:pt x="0" y="6030307"/>
                </a:lnTo>
                <a:lnTo>
                  <a:pt x="8439361" y="6030307"/>
                </a:lnTo>
                <a:lnTo>
                  <a:pt x="8439361" y="0"/>
                </a:lnTo>
                <a:close/>
              </a:path>
            </a:pathLst>
          </a:custGeom>
          <a:blipFill rotWithShape="1">
            <a:blip r:embed="rId6">
              <a:alphaModFix/>
            </a:blip>
            <a:stretch>
              <a:fillRect/>
            </a:stretch>
          </a:blipFill>
          <a:ln>
            <a:noFill/>
          </a:ln>
        </p:spPr>
      </p:sp>
      <p:sp>
        <p:nvSpPr>
          <p:cNvPr id="89" name="Google Shape;89;p13">
            <a:extLst>
              <a:ext uri="{FF2B5EF4-FFF2-40B4-BE49-F238E27FC236}">
                <a16:creationId xmlns:a16="http://schemas.microsoft.com/office/drawing/2014/main" id="{1A8EE33A-869A-8ED1-CAF1-FC7868327737}"/>
              </a:ext>
            </a:extLst>
          </p:cNvPr>
          <p:cNvSpPr/>
          <p:nvPr/>
        </p:nvSpPr>
        <p:spPr>
          <a:xfrm>
            <a:off x="13152076" y="7652673"/>
            <a:ext cx="8170623" cy="8096345"/>
          </a:xfrm>
          <a:custGeom>
            <a:avLst/>
            <a:gdLst/>
            <a:ahLst/>
            <a:cxnLst/>
            <a:rect l="l" t="t" r="r" b="b"/>
            <a:pathLst>
              <a:path w="8170623" h="8096345" extrusionOk="0">
                <a:moveTo>
                  <a:pt x="0" y="0"/>
                </a:moveTo>
                <a:lnTo>
                  <a:pt x="8170623" y="0"/>
                </a:lnTo>
                <a:lnTo>
                  <a:pt x="8170623" y="8096344"/>
                </a:lnTo>
                <a:lnTo>
                  <a:pt x="0" y="8096344"/>
                </a:lnTo>
                <a:lnTo>
                  <a:pt x="0" y="0"/>
                </a:lnTo>
                <a:close/>
              </a:path>
            </a:pathLst>
          </a:custGeom>
          <a:blipFill rotWithShape="1">
            <a:blip r:embed="rId7">
              <a:alphaModFix/>
            </a:blip>
            <a:stretch>
              <a:fillRect/>
            </a:stretch>
          </a:blipFill>
          <a:ln>
            <a:noFill/>
          </a:ln>
        </p:spPr>
      </p:sp>
      <p:sp>
        <p:nvSpPr>
          <p:cNvPr id="90" name="Google Shape;90;p13">
            <a:extLst>
              <a:ext uri="{FF2B5EF4-FFF2-40B4-BE49-F238E27FC236}">
                <a16:creationId xmlns:a16="http://schemas.microsoft.com/office/drawing/2014/main" id="{B28C1027-20B4-8949-FD83-964432D559AA}"/>
              </a:ext>
            </a:extLst>
          </p:cNvPr>
          <p:cNvSpPr/>
          <p:nvPr/>
        </p:nvSpPr>
        <p:spPr>
          <a:xfrm>
            <a:off x="-3034699" y="-5461944"/>
            <a:ext cx="8170623" cy="8096345"/>
          </a:xfrm>
          <a:custGeom>
            <a:avLst/>
            <a:gdLst/>
            <a:ahLst/>
            <a:cxnLst/>
            <a:rect l="l" t="t" r="r" b="b"/>
            <a:pathLst>
              <a:path w="8170623" h="8096345" extrusionOk="0">
                <a:moveTo>
                  <a:pt x="0" y="0"/>
                </a:moveTo>
                <a:lnTo>
                  <a:pt x="8170623" y="0"/>
                </a:lnTo>
                <a:lnTo>
                  <a:pt x="8170623" y="8096344"/>
                </a:lnTo>
                <a:lnTo>
                  <a:pt x="0" y="8096344"/>
                </a:lnTo>
                <a:lnTo>
                  <a:pt x="0" y="0"/>
                </a:lnTo>
                <a:close/>
              </a:path>
            </a:pathLst>
          </a:custGeom>
          <a:blipFill rotWithShape="1">
            <a:blip r:embed="rId7">
              <a:alphaModFix/>
            </a:blip>
            <a:stretch>
              <a:fillRect/>
            </a:stretch>
          </a:blipFill>
          <a:ln>
            <a:noFill/>
          </a:ln>
        </p:spPr>
      </p:sp>
      <p:sp>
        <p:nvSpPr>
          <p:cNvPr id="91" name="Google Shape;91;p13">
            <a:extLst>
              <a:ext uri="{FF2B5EF4-FFF2-40B4-BE49-F238E27FC236}">
                <a16:creationId xmlns:a16="http://schemas.microsoft.com/office/drawing/2014/main" id="{8F4E419F-DCAC-D990-0034-5FB0376FB90D}"/>
              </a:ext>
            </a:extLst>
          </p:cNvPr>
          <p:cNvSpPr txBox="1"/>
          <p:nvPr/>
        </p:nvSpPr>
        <p:spPr>
          <a:xfrm>
            <a:off x="2359273" y="3557340"/>
            <a:ext cx="13569600" cy="1633973"/>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0618" b="0" i="0" u="none" strike="noStrike" cap="none" dirty="0">
                <a:solidFill>
                  <a:srgbClr val="FFC000"/>
                </a:solidFill>
                <a:latin typeface="Paytone One"/>
                <a:ea typeface="Paytone One"/>
                <a:cs typeface="Paytone One"/>
                <a:sym typeface="Paytone One"/>
              </a:rPr>
              <a:t>ANSWER</a:t>
            </a:r>
            <a:r>
              <a:rPr lang="en-US" sz="10618" b="0" i="0" u="none" strike="noStrike" cap="none" dirty="0">
                <a:solidFill>
                  <a:srgbClr val="FFCA04"/>
                </a:solidFill>
                <a:latin typeface="Paytone One"/>
                <a:ea typeface="Paytone One"/>
                <a:cs typeface="Paytone One"/>
                <a:sym typeface="Paytone One"/>
              </a:rPr>
              <a:t> </a:t>
            </a:r>
            <a:r>
              <a:rPr lang="en-US" sz="10618" b="0" i="0" u="none" strike="noStrike" cap="none" dirty="0">
                <a:solidFill>
                  <a:srgbClr val="FFC000"/>
                </a:solidFill>
                <a:latin typeface="Paytone One"/>
                <a:ea typeface="Paytone One"/>
                <a:cs typeface="Paytone One"/>
                <a:sym typeface="Paytone One"/>
              </a:rPr>
              <a:t>SPHERE</a:t>
            </a:r>
            <a:r>
              <a:rPr lang="en-US" sz="10618" b="0" i="0" u="none" strike="noStrike" cap="none" dirty="0">
                <a:solidFill>
                  <a:srgbClr val="FFCA04"/>
                </a:solidFill>
                <a:latin typeface="Paytone One"/>
                <a:ea typeface="Paytone One"/>
                <a:cs typeface="Paytone One"/>
                <a:sym typeface="Paytone One"/>
              </a:rPr>
              <a:t> </a:t>
            </a:r>
            <a:endParaRPr dirty="0"/>
          </a:p>
        </p:txBody>
      </p:sp>
    </p:spTree>
    <p:extLst>
      <p:ext uri="{BB962C8B-B14F-4D97-AF65-F5344CB8AC3E}">
        <p14:creationId xmlns:p14="http://schemas.microsoft.com/office/powerpoint/2010/main" val="3780433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C3A8F"/>
        </a:solidFill>
        <a:effectLst/>
      </p:bgPr>
    </p:bg>
    <p:spTree>
      <p:nvGrpSpPr>
        <p:cNvPr id="1" name="Shape 295"/>
        <p:cNvGrpSpPr/>
        <p:nvPr/>
      </p:nvGrpSpPr>
      <p:grpSpPr>
        <a:xfrm>
          <a:off x="0" y="0"/>
          <a:ext cx="0" cy="0"/>
          <a:chOff x="0" y="0"/>
          <a:chExt cx="0" cy="0"/>
        </a:xfrm>
      </p:grpSpPr>
      <p:pic>
        <p:nvPicPr>
          <p:cNvPr id="296" name="Google Shape;296;p25"/>
          <p:cNvPicPr preferRelativeResize="0"/>
          <p:nvPr/>
        </p:nvPicPr>
        <p:blipFill>
          <a:blip r:embed="rId3">
            <a:alphaModFix/>
          </a:blip>
          <a:stretch>
            <a:fillRect/>
          </a:stretch>
        </p:blipFill>
        <p:spPr>
          <a:xfrm>
            <a:off x="16407825" y="0"/>
            <a:ext cx="1320800" cy="10287000"/>
          </a:xfrm>
          <a:prstGeom prst="rect">
            <a:avLst/>
          </a:prstGeom>
          <a:noFill/>
          <a:ln>
            <a:noFill/>
          </a:ln>
        </p:spPr>
      </p:pic>
      <p:grpSp>
        <p:nvGrpSpPr>
          <p:cNvPr id="297" name="Google Shape;297;p25"/>
          <p:cNvGrpSpPr/>
          <p:nvPr/>
        </p:nvGrpSpPr>
        <p:grpSpPr>
          <a:xfrm>
            <a:off x="3401868" y="3394867"/>
            <a:ext cx="3048170" cy="1234292"/>
            <a:chOff x="0" y="-47625"/>
            <a:chExt cx="802810" cy="325081"/>
          </a:xfrm>
        </p:grpSpPr>
        <p:sp>
          <p:nvSpPr>
            <p:cNvPr id="298" name="Google Shape;298;p25"/>
            <p:cNvSpPr/>
            <p:nvPr/>
          </p:nvSpPr>
          <p:spPr>
            <a:xfrm>
              <a:off x="0" y="0"/>
              <a:ext cx="802810" cy="277456"/>
            </a:xfrm>
            <a:custGeom>
              <a:avLst/>
              <a:gdLst/>
              <a:ahLst/>
              <a:cxnLst/>
              <a:rect l="l" t="t" r="r" b="b"/>
              <a:pathLst>
                <a:path w="802810" h="277456" extrusionOk="0">
                  <a:moveTo>
                    <a:pt x="35558" y="0"/>
                  </a:moveTo>
                  <a:lnTo>
                    <a:pt x="767252" y="0"/>
                  </a:lnTo>
                  <a:cubicBezTo>
                    <a:pt x="776683" y="0"/>
                    <a:pt x="785727" y="3746"/>
                    <a:pt x="792395" y="10415"/>
                  </a:cubicBezTo>
                  <a:cubicBezTo>
                    <a:pt x="799064" y="17083"/>
                    <a:pt x="802810" y="26127"/>
                    <a:pt x="802810" y="35558"/>
                  </a:cubicBezTo>
                  <a:lnTo>
                    <a:pt x="802810" y="241898"/>
                  </a:lnTo>
                  <a:cubicBezTo>
                    <a:pt x="802810" y="261536"/>
                    <a:pt x="786890" y="277456"/>
                    <a:pt x="767252" y="277456"/>
                  </a:cubicBezTo>
                  <a:lnTo>
                    <a:pt x="35558" y="277456"/>
                  </a:lnTo>
                  <a:cubicBezTo>
                    <a:pt x="26127" y="277456"/>
                    <a:pt x="17083" y="273710"/>
                    <a:pt x="10415" y="267041"/>
                  </a:cubicBezTo>
                  <a:cubicBezTo>
                    <a:pt x="3746" y="260373"/>
                    <a:pt x="0" y="251329"/>
                    <a:pt x="0" y="241898"/>
                  </a:cubicBezTo>
                  <a:lnTo>
                    <a:pt x="0" y="35558"/>
                  </a:lnTo>
                  <a:cubicBezTo>
                    <a:pt x="0" y="26127"/>
                    <a:pt x="3746" y="17083"/>
                    <a:pt x="10415" y="10415"/>
                  </a:cubicBezTo>
                  <a:cubicBezTo>
                    <a:pt x="17083" y="3746"/>
                    <a:pt x="26127" y="0"/>
                    <a:pt x="35558" y="0"/>
                  </a:cubicBezTo>
                  <a:close/>
                </a:path>
              </a:pathLst>
            </a:custGeom>
            <a:solidFill>
              <a:srgbClr val="305BCE"/>
            </a:solidFill>
            <a:ln w="38100" cap="sq" cmpd="sng">
              <a:solidFill>
                <a:srgbClr val="FFD7F3"/>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5"/>
            <p:cNvSpPr txBox="1"/>
            <p:nvPr/>
          </p:nvSpPr>
          <p:spPr>
            <a:xfrm>
              <a:off x="0" y="-47625"/>
              <a:ext cx="802810" cy="325081"/>
            </a:xfrm>
            <a:prstGeom prst="rect">
              <a:avLst/>
            </a:prstGeom>
            <a:noFill/>
            <a:ln>
              <a:noFill/>
            </a:ln>
          </p:spPr>
          <p:txBody>
            <a:bodyPr spcFirstLastPara="1" wrap="square" lIns="50800" tIns="50800" rIns="50800" bIns="50800" anchor="ctr" anchorCtr="0">
              <a:noAutofit/>
            </a:bodyPr>
            <a:lstStyle/>
            <a:p>
              <a:pPr marL="0" marR="0" lvl="0" indent="0" algn="ctr" rtl="0">
                <a:lnSpc>
                  <a:spcPct val="17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0" name="Google Shape;300;p25"/>
          <p:cNvGrpSpPr/>
          <p:nvPr/>
        </p:nvGrpSpPr>
        <p:grpSpPr>
          <a:xfrm>
            <a:off x="3401868" y="5450986"/>
            <a:ext cx="3048170" cy="1234292"/>
            <a:chOff x="0" y="-47625"/>
            <a:chExt cx="802810" cy="325081"/>
          </a:xfrm>
        </p:grpSpPr>
        <p:sp>
          <p:nvSpPr>
            <p:cNvPr id="301" name="Google Shape;301;p25"/>
            <p:cNvSpPr/>
            <p:nvPr/>
          </p:nvSpPr>
          <p:spPr>
            <a:xfrm>
              <a:off x="0" y="0"/>
              <a:ext cx="802810" cy="277456"/>
            </a:xfrm>
            <a:custGeom>
              <a:avLst/>
              <a:gdLst/>
              <a:ahLst/>
              <a:cxnLst/>
              <a:rect l="l" t="t" r="r" b="b"/>
              <a:pathLst>
                <a:path w="802810" h="277456" extrusionOk="0">
                  <a:moveTo>
                    <a:pt x="35558" y="0"/>
                  </a:moveTo>
                  <a:lnTo>
                    <a:pt x="767252" y="0"/>
                  </a:lnTo>
                  <a:cubicBezTo>
                    <a:pt x="776683" y="0"/>
                    <a:pt x="785727" y="3746"/>
                    <a:pt x="792395" y="10415"/>
                  </a:cubicBezTo>
                  <a:cubicBezTo>
                    <a:pt x="799064" y="17083"/>
                    <a:pt x="802810" y="26127"/>
                    <a:pt x="802810" y="35558"/>
                  </a:cubicBezTo>
                  <a:lnTo>
                    <a:pt x="802810" y="241898"/>
                  </a:lnTo>
                  <a:cubicBezTo>
                    <a:pt x="802810" y="261536"/>
                    <a:pt x="786890" y="277456"/>
                    <a:pt x="767252" y="277456"/>
                  </a:cubicBezTo>
                  <a:lnTo>
                    <a:pt x="35558" y="277456"/>
                  </a:lnTo>
                  <a:cubicBezTo>
                    <a:pt x="26127" y="277456"/>
                    <a:pt x="17083" y="273710"/>
                    <a:pt x="10415" y="267041"/>
                  </a:cubicBezTo>
                  <a:cubicBezTo>
                    <a:pt x="3746" y="260373"/>
                    <a:pt x="0" y="251329"/>
                    <a:pt x="0" y="241898"/>
                  </a:cubicBezTo>
                  <a:lnTo>
                    <a:pt x="0" y="35558"/>
                  </a:lnTo>
                  <a:cubicBezTo>
                    <a:pt x="0" y="26127"/>
                    <a:pt x="3746" y="17083"/>
                    <a:pt x="10415" y="10415"/>
                  </a:cubicBezTo>
                  <a:cubicBezTo>
                    <a:pt x="17083" y="3746"/>
                    <a:pt x="26127" y="0"/>
                    <a:pt x="35558" y="0"/>
                  </a:cubicBezTo>
                  <a:close/>
                </a:path>
              </a:pathLst>
            </a:custGeom>
            <a:solidFill>
              <a:srgbClr val="305BCE"/>
            </a:solidFill>
            <a:ln w="3810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5"/>
            <p:cNvSpPr txBox="1"/>
            <p:nvPr/>
          </p:nvSpPr>
          <p:spPr>
            <a:xfrm>
              <a:off x="0" y="-47625"/>
              <a:ext cx="802810" cy="325081"/>
            </a:xfrm>
            <a:prstGeom prst="rect">
              <a:avLst/>
            </a:prstGeom>
            <a:noFill/>
            <a:ln>
              <a:noFill/>
            </a:ln>
          </p:spPr>
          <p:txBody>
            <a:bodyPr spcFirstLastPara="1" wrap="square" lIns="50800" tIns="50800" rIns="50800" bIns="50800" anchor="ctr" anchorCtr="0">
              <a:noAutofit/>
            </a:bodyPr>
            <a:lstStyle/>
            <a:p>
              <a:pPr marL="0" marR="0" lvl="0" indent="0" algn="ctr" rtl="0">
                <a:lnSpc>
                  <a:spcPct val="17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3" name="Google Shape;303;p25"/>
          <p:cNvGrpSpPr/>
          <p:nvPr/>
        </p:nvGrpSpPr>
        <p:grpSpPr>
          <a:xfrm>
            <a:off x="3401868" y="7507105"/>
            <a:ext cx="3048170" cy="1234292"/>
            <a:chOff x="0" y="-47625"/>
            <a:chExt cx="802810" cy="325081"/>
          </a:xfrm>
        </p:grpSpPr>
        <p:sp>
          <p:nvSpPr>
            <p:cNvPr id="304" name="Google Shape;304;p25"/>
            <p:cNvSpPr/>
            <p:nvPr/>
          </p:nvSpPr>
          <p:spPr>
            <a:xfrm>
              <a:off x="0" y="0"/>
              <a:ext cx="802810" cy="277456"/>
            </a:xfrm>
            <a:custGeom>
              <a:avLst/>
              <a:gdLst/>
              <a:ahLst/>
              <a:cxnLst/>
              <a:rect l="l" t="t" r="r" b="b"/>
              <a:pathLst>
                <a:path w="802810" h="277456" extrusionOk="0">
                  <a:moveTo>
                    <a:pt x="35558" y="0"/>
                  </a:moveTo>
                  <a:lnTo>
                    <a:pt x="767252" y="0"/>
                  </a:lnTo>
                  <a:cubicBezTo>
                    <a:pt x="776683" y="0"/>
                    <a:pt x="785727" y="3746"/>
                    <a:pt x="792395" y="10415"/>
                  </a:cubicBezTo>
                  <a:cubicBezTo>
                    <a:pt x="799064" y="17083"/>
                    <a:pt x="802810" y="26127"/>
                    <a:pt x="802810" y="35558"/>
                  </a:cubicBezTo>
                  <a:lnTo>
                    <a:pt x="802810" y="241898"/>
                  </a:lnTo>
                  <a:cubicBezTo>
                    <a:pt x="802810" y="261536"/>
                    <a:pt x="786890" y="277456"/>
                    <a:pt x="767252" y="277456"/>
                  </a:cubicBezTo>
                  <a:lnTo>
                    <a:pt x="35558" y="277456"/>
                  </a:lnTo>
                  <a:cubicBezTo>
                    <a:pt x="26127" y="277456"/>
                    <a:pt x="17083" y="273710"/>
                    <a:pt x="10415" y="267041"/>
                  </a:cubicBezTo>
                  <a:cubicBezTo>
                    <a:pt x="3746" y="260373"/>
                    <a:pt x="0" y="251329"/>
                    <a:pt x="0" y="241898"/>
                  </a:cubicBezTo>
                  <a:lnTo>
                    <a:pt x="0" y="35558"/>
                  </a:lnTo>
                  <a:cubicBezTo>
                    <a:pt x="0" y="26127"/>
                    <a:pt x="3746" y="17083"/>
                    <a:pt x="10415" y="10415"/>
                  </a:cubicBezTo>
                  <a:cubicBezTo>
                    <a:pt x="17083" y="3746"/>
                    <a:pt x="26127" y="0"/>
                    <a:pt x="35558" y="0"/>
                  </a:cubicBezTo>
                  <a:close/>
                </a:path>
              </a:pathLst>
            </a:custGeom>
            <a:solidFill>
              <a:srgbClr val="305BCE"/>
            </a:solidFill>
            <a:ln w="3810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5"/>
            <p:cNvSpPr txBox="1"/>
            <p:nvPr/>
          </p:nvSpPr>
          <p:spPr>
            <a:xfrm>
              <a:off x="0" y="-47625"/>
              <a:ext cx="802810" cy="325081"/>
            </a:xfrm>
            <a:prstGeom prst="rect">
              <a:avLst/>
            </a:prstGeom>
            <a:noFill/>
            <a:ln>
              <a:noFill/>
            </a:ln>
          </p:spPr>
          <p:txBody>
            <a:bodyPr spcFirstLastPara="1" wrap="square" lIns="50800" tIns="50800" rIns="50800" bIns="50800" anchor="ctr" anchorCtr="0">
              <a:noAutofit/>
            </a:bodyPr>
            <a:lstStyle/>
            <a:p>
              <a:pPr marL="0" marR="0" lvl="0" indent="0" algn="ctr" rtl="0">
                <a:lnSpc>
                  <a:spcPct val="17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6" name="Google Shape;306;p25"/>
          <p:cNvSpPr txBox="1"/>
          <p:nvPr/>
        </p:nvSpPr>
        <p:spPr>
          <a:xfrm>
            <a:off x="1927748" y="688600"/>
            <a:ext cx="12894327" cy="1593193"/>
          </a:xfrm>
          <a:prstGeom prst="rect">
            <a:avLst/>
          </a:prstGeom>
          <a:noFill/>
          <a:ln>
            <a:noFill/>
          </a:ln>
        </p:spPr>
        <p:txBody>
          <a:bodyPr spcFirstLastPara="1" wrap="square" lIns="0" tIns="0" rIns="0" bIns="0" anchor="t" anchorCtr="0">
            <a:spAutoFit/>
          </a:bodyPr>
          <a:lstStyle/>
          <a:p>
            <a:pPr marL="0" marR="0" lvl="0" indent="0" algn="ctr" rtl="0">
              <a:lnSpc>
                <a:spcPct val="119000"/>
              </a:lnSpc>
              <a:spcBef>
                <a:spcPts val="0"/>
              </a:spcBef>
              <a:spcAft>
                <a:spcPts val="0"/>
              </a:spcAft>
              <a:buNone/>
            </a:pPr>
            <a:r>
              <a:rPr lang="en-US" sz="8700" dirty="0">
                <a:solidFill>
                  <a:srgbClr val="FFCA04"/>
                </a:solidFill>
                <a:latin typeface="Paytone One"/>
                <a:sym typeface="Paytone One"/>
              </a:rPr>
              <a:t>PROJECT OVERVIEW </a:t>
            </a:r>
            <a:endParaRPr dirty="0"/>
          </a:p>
        </p:txBody>
      </p:sp>
      <p:sp>
        <p:nvSpPr>
          <p:cNvPr id="307" name="Google Shape;307;p25"/>
          <p:cNvSpPr txBox="1"/>
          <p:nvPr/>
        </p:nvSpPr>
        <p:spPr>
          <a:xfrm>
            <a:off x="828026" y="5538888"/>
            <a:ext cx="1997640" cy="1207327"/>
          </a:xfrm>
          <a:prstGeom prst="rect">
            <a:avLst/>
          </a:prstGeom>
          <a:noFill/>
          <a:ln>
            <a:noFill/>
          </a:ln>
        </p:spPr>
        <p:txBody>
          <a:bodyPr spcFirstLastPara="1" wrap="square" lIns="0" tIns="0" rIns="0" bIns="0" anchor="t" anchorCtr="0">
            <a:spAutoFit/>
          </a:bodyPr>
          <a:lstStyle/>
          <a:p>
            <a:pPr marL="0" marR="0" lvl="0" indent="0" algn="ctr" rtl="0">
              <a:lnSpc>
                <a:spcPct val="104004"/>
              </a:lnSpc>
              <a:spcBef>
                <a:spcPts val="0"/>
              </a:spcBef>
              <a:spcAft>
                <a:spcPts val="0"/>
              </a:spcAft>
              <a:buNone/>
            </a:pPr>
            <a:r>
              <a:rPr lang="en-US" sz="8790" b="0" i="0" u="none" strike="noStrike" cap="none">
                <a:solidFill>
                  <a:srgbClr val="FFD7F3"/>
                </a:solidFill>
                <a:latin typeface="Paytone One"/>
                <a:ea typeface="Paytone One"/>
                <a:cs typeface="Paytone One"/>
                <a:sym typeface="Paytone One"/>
              </a:rPr>
              <a:t>02</a:t>
            </a:r>
            <a:endParaRPr/>
          </a:p>
        </p:txBody>
      </p:sp>
      <p:sp>
        <p:nvSpPr>
          <p:cNvPr id="308" name="Google Shape;308;p25"/>
          <p:cNvSpPr txBox="1"/>
          <p:nvPr/>
        </p:nvSpPr>
        <p:spPr>
          <a:xfrm>
            <a:off x="828026" y="3490588"/>
            <a:ext cx="1997640" cy="1207327"/>
          </a:xfrm>
          <a:prstGeom prst="rect">
            <a:avLst/>
          </a:prstGeom>
          <a:noFill/>
          <a:ln>
            <a:noFill/>
          </a:ln>
        </p:spPr>
        <p:txBody>
          <a:bodyPr spcFirstLastPara="1" wrap="square" lIns="0" tIns="0" rIns="0" bIns="0" anchor="t" anchorCtr="0">
            <a:spAutoFit/>
          </a:bodyPr>
          <a:lstStyle/>
          <a:p>
            <a:pPr marL="0" marR="0" lvl="0" indent="0" algn="ctr" rtl="0">
              <a:lnSpc>
                <a:spcPct val="104004"/>
              </a:lnSpc>
              <a:spcBef>
                <a:spcPts val="0"/>
              </a:spcBef>
              <a:spcAft>
                <a:spcPts val="0"/>
              </a:spcAft>
              <a:buNone/>
            </a:pPr>
            <a:r>
              <a:rPr lang="en-US" sz="8790" b="0" i="0" u="none" strike="noStrike" cap="none">
                <a:solidFill>
                  <a:srgbClr val="FFD7F3"/>
                </a:solidFill>
                <a:latin typeface="Paytone One"/>
                <a:ea typeface="Paytone One"/>
                <a:cs typeface="Paytone One"/>
                <a:sym typeface="Paytone One"/>
              </a:rPr>
              <a:t>01</a:t>
            </a:r>
            <a:endParaRPr/>
          </a:p>
        </p:txBody>
      </p:sp>
      <p:sp>
        <p:nvSpPr>
          <p:cNvPr id="309" name="Google Shape;309;p25"/>
          <p:cNvSpPr txBox="1"/>
          <p:nvPr/>
        </p:nvSpPr>
        <p:spPr>
          <a:xfrm>
            <a:off x="828026" y="7587189"/>
            <a:ext cx="1997640" cy="1207327"/>
          </a:xfrm>
          <a:prstGeom prst="rect">
            <a:avLst/>
          </a:prstGeom>
          <a:noFill/>
          <a:ln>
            <a:noFill/>
          </a:ln>
        </p:spPr>
        <p:txBody>
          <a:bodyPr spcFirstLastPara="1" wrap="square" lIns="0" tIns="0" rIns="0" bIns="0" anchor="t" anchorCtr="0">
            <a:spAutoFit/>
          </a:bodyPr>
          <a:lstStyle/>
          <a:p>
            <a:pPr marL="0" marR="0" lvl="0" indent="0" algn="ctr" rtl="0">
              <a:lnSpc>
                <a:spcPct val="104004"/>
              </a:lnSpc>
              <a:spcBef>
                <a:spcPts val="0"/>
              </a:spcBef>
              <a:spcAft>
                <a:spcPts val="0"/>
              </a:spcAft>
              <a:buNone/>
            </a:pPr>
            <a:r>
              <a:rPr lang="en-US" sz="8790" b="0" i="0" u="none" strike="noStrike" cap="none">
                <a:solidFill>
                  <a:srgbClr val="FFD7F3"/>
                </a:solidFill>
                <a:latin typeface="Paytone One"/>
                <a:ea typeface="Paytone One"/>
                <a:cs typeface="Paytone One"/>
                <a:sym typeface="Paytone One"/>
              </a:rPr>
              <a:t>03</a:t>
            </a:r>
            <a:endParaRPr/>
          </a:p>
        </p:txBody>
      </p:sp>
      <p:sp>
        <p:nvSpPr>
          <p:cNvPr id="310" name="Google Shape;310;p25"/>
          <p:cNvSpPr txBox="1"/>
          <p:nvPr/>
        </p:nvSpPr>
        <p:spPr>
          <a:xfrm>
            <a:off x="4235874" y="3890908"/>
            <a:ext cx="1380300" cy="430800"/>
          </a:xfrm>
          <a:prstGeom prst="rect">
            <a:avLst/>
          </a:prstGeom>
          <a:noFill/>
          <a:ln>
            <a:noFill/>
          </a:ln>
        </p:spPr>
        <p:txBody>
          <a:bodyPr spcFirstLastPara="1" wrap="square" lIns="0" tIns="0" rIns="0" bIns="0" anchor="t" anchorCtr="0">
            <a:spAutoFit/>
          </a:bodyPr>
          <a:lstStyle/>
          <a:p>
            <a:pPr marL="0" marR="0" lvl="1" indent="0" algn="ctr" rtl="0">
              <a:lnSpc>
                <a:spcPct val="143015"/>
              </a:lnSpc>
              <a:spcBef>
                <a:spcPts val="0"/>
              </a:spcBef>
              <a:spcAft>
                <a:spcPts val="0"/>
              </a:spcAft>
              <a:buNone/>
            </a:pPr>
            <a:r>
              <a:rPr lang="en-US" sz="2799" b="1" i="0" u="none" strike="noStrike" cap="none">
                <a:solidFill>
                  <a:srgbClr val="FFFFFF"/>
                </a:solidFill>
                <a:latin typeface="Lato"/>
                <a:ea typeface="Lato"/>
                <a:cs typeface="Lato"/>
                <a:sym typeface="Lato"/>
              </a:rPr>
              <a:t>Topic 01</a:t>
            </a:r>
            <a:endParaRPr/>
          </a:p>
        </p:txBody>
      </p:sp>
      <p:sp>
        <p:nvSpPr>
          <p:cNvPr id="311" name="Google Shape;311;p25"/>
          <p:cNvSpPr txBox="1"/>
          <p:nvPr/>
        </p:nvSpPr>
        <p:spPr>
          <a:xfrm>
            <a:off x="4235874" y="5932234"/>
            <a:ext cx="1380300" cy="430800"/>
          </a:xfrm>
          <a:prstGeom prst="rect">
            <a:avLst/>
          </a:prstGeom>
          <a:noFill/>
          <a:ln>
            <a:noFill/>
          </a:ln>
        </p:spPr>
        <p:txBody>
          <a:bodyPr spcFirstLastPara="1" wrap="square" lIns="0" tIns="0" rIns="0" bIns="0" anchor="t" anchorCtr="0">
            <a:spAutoFit/>
          </a:bodyPr>
          <a:lstStyle/>
          <a:p>
            <a:pPr marL="0" marR="0" lvl="1" indent="0" algn="ctr" rtl="0">
              <a:lnSpc>
                <a:spcPct val="143015"/>
              </a:lnSpc>
              <a:spcBef>
                <a:spcPts val="0"/>
              </a:spcBef>
              <a:spcAft>
                <a:spcPts val="0"/>
              </a:spcAft>
              <a:buNone/>
            </a:pPr>
            <a:r>
              <a:rPr lang="en-US" sz="2799" b="1" i="0" u="none" strike="noStrike" cap="none">
                <a:solidFill>
                  <a:srgbClr val="FFFFFF"/>
                </a:solidFill>
                <a:latin typeface="Lato"/>
                <a:ea typeface="Lato"/>
                <a:cs typeface="Lato"/>
                <a:sym typeface="Lato"/>
              </a:rPr>
              <a:t>Topic 02</a:t>
            </a:r>
            <a:endParaRPr/>
          </a:p>
        </p:txBody>
      </p:sp>
      <p:sp>
        <p:nvSpPr>
          <p:cNvPr id="312" name="Google Shape;312;p25"/>
          <p:cNvSpPr txBox="1"/>
          <p:nvPr/>
        </p:nvSpPr>
        <p:spPr>
          <a:xfrm>
            <a:off x="4235874" y="8003146"/>
            <a:ext cx="1380300" cy="430800"/>
          </a:xfrm>
          <a:prstGeom prst="rect">
            <a:avLst/>
          </a:prstGeom>
          <a:noFill/>
          <a:ln>
            <a:noFill/>
          </a:ln>
        </p:spPr>
        <p:txBody>
          <a:bodyPr spcFirstLastPara="1" wrap="square" lIns="0" tIns="0" rIns="0" bIns="0" anchor="t" anchorCtr="0">
            <a:spAutoFit/>
          </a:bodyPr>
          <a:lstStyle/>
          <a:p>
            <a:pPr marL="0" marR="0" lvl="1" indent="0" algn="ctr" rtl="0">
              <a:lnSpc>
                <a:spcPct val="143015"/>
              </a:lnSpc>
              <a:spcBef>
                <a:spcPts val="0"/>
              </a:spcBef>
              <a:spcAft>
                <a:spcPts val="0"/>
              </a:spcAft>
              <a:buNone/>
            </a:pPr>
            <a:r>
              <a:rPr lang="en-US" sz="2799" b="1" i="0" u="none" strike="noStrike" cap="none">
                <a:solidFill>
                  <a:srgbClr val="FFFFFF"/>
                </a:solidFill>
                <a:latin typeface="Lato"/>
                <a:ea typeface="Lato"/>
                <a:cs typeface="Lato"/>
                <a:sym typeface="Lato"/>
              </a:rPr>
              <a:t>Topic 03</a:t>
            </a:r>
            <a:endParaRPr/>
          </a:p>
        </p:txBody>
      </p:sp>
      <p:cxnSp>
        <p:nvCxnSpPr>
          <p:cNvPr id="316" name="Google Shape;316;p25"/>
          <p:cNvCxnSpPr/>
          <p:nvPr/>
        </p:nvCxnSpPr>
        <p:spPr>
          <a:xfrm rot="10800000">
            <a:off x="2613138" y="4102426"/>
            <a:ext cx="788730" cy="0"/>
          </a:xfrm>
          <a:prstGeom prst="straightConnector1">
            <a:avLst/>
          </a:prstGeom>
          <a:noFill/>
          <a:ln w="38100" cap="flat" cmpd="sng">
            <a:solidFill>
              <a:srgbClr val="FFD7F3"/>
            </a:solidFill>
            <a:prstDash val="solid"/>
            <a:round/>
            <a:headEnd type="none" w="sm" len="sm"/>
            <a:tailEnd type="none" w="sm" len="sm"/>
          </a:ln>
        </p:spPr>
      </p:cxnSp>
      <p:cxnSp>
        <p:nvCxnSpPr>
          <p:cNvPr id="317" name="Google Shape;317;p25"/>
          <p:cNvCxnSpPr/>
          <p:nvPr/>
        </p:nvCxnSpPr>
        <p:spPr>
          <a:xfrm rot="10800000">
            <a:off x="6450038" y="4102426"/>
            <a:ext cx="788730" cy="0"/>
          </a:xfrm>
          <a:prstGeom prst="straightConnector1">
            <a:avLst/>
          </a:prstGeom>
          <a:noFill/>
          <a:ln w="38100" cap="flat" cmpd="sng">
            <a:solidFill>
              <a:srgbClr val="FFD7F3"/>
            </a:solidFill>
            <a:prstDash val="solid"/>
            <a:round/>
            <a:headEnd type="none" w="sm" len="sm"/>
            <a:tailEnd type="none" w="sm" len="sm"/>
          </a:ln>
        </p:spPr>
      </p:cxnSp>
      <p:cxnSp>
        <p:nvCxnSpPr>
          <p:cNvPr id="318" name="Google Shape;318;p25"/>
          <p:cNvCxnSpPr/>
          <p:nvPr/>
        </p:nvCxnSpPr>
        <p:spPr>
          <a:xfrm rot="10800000">
            <a:off x="2613138" y="6192923"/>
            <a:ext cx="788730" cy="0"/>
          </a:xfrm>
          <a:prstGeom prst="straightConnector1">
            <a:avLst/>
          </a:prstGeom>
          <a:noFill/>
          <a:ln w="38100" cap="flat" cmpd="sng">
            <a:solidFill>
              <a:srgbClr val="FFD7F3"/>
            </a:solidFill>
            <a:prstDash val="solid"/>
            <a:round/>
            <a:headEnd type="none" w="sm" len="sm"/>
            <a:tailEnd type="none" w="sm" len="sm"/>
          </a:ln>
        </p:spPr>
      </p:cxnSp>
      <p:cxnSp>
        <p:nvCxnSpPr>
          <p:cNvPr id="319" name="Google Shape;319;p25"/>
          <p:cNvCxnSpPr/>
          <p:nvPr/>
        </p:nvCxnSpPr>
        <p:spPr>
          <a:xfrm rot="10800000">
            <a:off x="6450038" y="6192923"/>
            <a:ext cx="788730" cy="0"/>
          </a:xfrm>
          <a:prstGeom prst="straightConnector1">
            <a:avLst/>
          </a:prstGeom>
          <a:noFill/>
          <a:ln w="38100" cap="flat" cmpd="sng">
            <a:solidFill>
              <a:srgbClr val="FFD7F3"/>
            </a:solidFill>
            <a:prstDash val="solid"/>
            <a:round/>
            <a:headEnd type="none" w="sm" len="sm"/>
            <a:tailEnd type="none" w="sm" len="sm"/>
          </a:ln>
        </p:spPr>
      </p:cxnSp>
      <p:cxnSp>
        <p:nvCxnSpPr>
          <p:cNvPr id="320" name="Google Shape;320;p25"/>
          <p:cNvCxnSpPr/>
          <p:nvPr/>
        </p:nvCxnSpPr>
        <p:spPr>
          <a:xfrm rot="10800000">
            <a:off x="2613138" y="8279740"/>
            <a:ext cx="788730" cy="0"/>
          </a:xfrm>
          <a:prstGeom prst="straightConnector1">
            <a:avLst/>
          </a:prstGeom>
          <a:noFill/>
          <a:ln w="38100" cap="flat" cmpd="sng">
            <a:solidFill>
              <a:srgbClr val="FFD7F3"/>
            </a:solidFill>
            <a:prstDash val="solid"/>
            <a:round/>
            <a:headEnd type="none" w="sm" len="sm"/>
            <a:tailEnd type="none" w="sm" len="sm"/>
          </a:ln>
        </p:spPr>
      </p:cxnSp>
      <p:cxnSp>
        <p:nvCxnSpPr>
          <p:cNvPr id="321" name="Google Shape;321;p25"/>
          <p:cNvCxnSpPr/>
          <p:nvPr/>
        </p:nvCxnSpPr>
        <p:spPr>
          <a:xfrm rot="10800000">
            <a:off x="6450038" y="8279740"/>
            <a:ext cx="788730" cy="0"/>
          </a:xfrm>
          <a:prstGeom prst="straightConnector1">
            <a:avLst/>
          </a:prstGeom>
          <a:noFill/>
          <a:ln w="38100" cap="flat" cmpd="sng">
            <a:solidFill>
              <a:srgbClr val="FFD7F3"/>
            </a:solidFill>
            <a:prstDash val="solid"/>
            <a:round/>
            <a:headEnd type="none" w="sm" len="sm"/>
            <a:tailEnd type="none" w="sm" len="sm"/>
          </a:ln>
        </p:spPr>
      </p:cxnSp>
      <p:sp>
        <p:nvSpPr>
          <p:cNvPr id="3" name="TextBox 2">
            <a:extLst>
              <a:ext uri="{FF2B5EF4-FFF2-40B4-BE49-F238E27FC236}">
                <a16:creationId xmlns:a16="http://schemas.microsoft.com/office/drawing/2014/main" id="{DE543B1C-2552-CF4C-86D1-966E3932D318}"/>
              </a:ext>
            </a:extLst>
          </p:cNvPr>
          <p:cNvSpPr txBox="1"/>
          <p:nvPr/>
        </p:nvSpPr>
        <p:spPr>
          <a:xfrm>
            <a:off x="7384740" y="3624683"/>
            <a:ext cx="7005140" cy="830997"/>
          </a:xfrm>
          <a:prstGeom prst="rect">
            <a:avLst/>
          </a:prstGeom>
          <a:noFill/>
        </p:spPr>
        <p:txBody>
          <a:bodyPr wrap="square">
            <a:spAutoFit/>
          </a:bodyPr>
          <a:lstStyle/>
          <a:p>
            <a:r>
              <a:rPr lang="en-US" sz="2400" dirty="0"/>
              <a:t>”</a:t>
            </a:r>
            <a:r>
              <a:rPr lang="en-US" sz="2400" dirty="0">
                <a:solidFill>
                  <a:srgbClr val="FFCA04"/>
                </a:solidFill>
                <a:latin typeface="Paytone One"/>
                <a:sym typeface="Paytone One"/>
              </a:rPr>
              <a:t>ANSWER SPHERE</a:t>
            </a:r>
            <a:r>
              <a:rPr lang="en-US" sz="2400" dirty="0"/>
              <a:t>" is a chatbot platform that allows users to interact with an AI simulation.</a:t>
            </a:r>
          </a:p>
        </p:txBody>
      </p:sp>
      <p:sp>
        <p:nvSpPr>
          <p:cNvPr id="5" name="TextBox 4">
            <a:extLst>
              <a:ext uri="{FF2B5EF4-FFF2-40B4-BE49-F238E27FC236}">
                <a16:creationId xmlns:a16="http://schemas.microsoft.com/office/drawing/2014/main" id="{0AEC310D-9282-0508-5E89-A7B20BE241AF}"/>
              </a:ext>
            </a:extLst>
          </p:cNvPr>
          <p:cNvSpPr txBox="1"/>
          <p:nvPr/>
        </p:nvSpPr>
        <p:spPr>
          <a:xfrm>
            <a:off x="7377049" y="5831320"/>
            <a:ext cx="7445026" cy="830997"/>
          </a:xfrm>
          <a:prstGeom prst="rect">
            <a:avLst/>
          </a:prstGeom>
          <a:noFill/>
        </p:spPr>
        <p:txBody>
          <a:bodyPr wrap="square">
            <a:spAutoFit/>
          </a:bodyPr>
          <a:lstStyle/>
          <a:p>
            <a:r>
              <a:rPr lang="en-US" sz="2400" dirty="0"/>
              <a:t>Built. using </a:t>
            </a:r>
            <a:r>
              <a:rPr lang="en-US" sz="2400" b="1" dirty="0">
                <a:solidFill>
                  <a:schemeClr val="accent6"/>
                </a:solidFill>
              </a:rPr>
              <a:t>HTML</a:t>
            </a:r>
            <a:r>
              <a:rPr lang="en-US" sz="2400" dirty="0"/>
              <a:t> for structure, </a:t>
            </a:r>
            <a:r>
              <a:rPr lang="en-US" sz="2400" b="1" dirty="0">
                <a:solidFill>
                  <a:srgbClr val="FFFF00"/>
                </a:solidFill>
              </a:rPr>
              <a:t>CSS</a:t>
            </a:r>
            <a:r>
              <a:rPr lang="en-US" sz="2400" dirty="0"/>
              <a:t> for styling, and </a:t>
            </a:r>
            <a:r>
              <a:rPr lang="en-US" sz="2400" b="1" dirty="0">
                <a:solidFill>
                  <a:srgbClr val="FFC000"/>
                </a:solidFill>
              </a:rPr>
              <a:t>JavaScript</a:t>
            </a:r>
            <a:r>
              <a:rPr lang="en-US" sz="2400" dirty="0"/>
              <a:t> for interaction</a:t>
            </a:r>
          </a:p>
        </p:txBody>
      </p:sp>
      <p:sp>
        <p:nvSpPr>
          <p:cNvPr id="7" name="TextBox 6">
            <a:extLst>
              <a:ext uri="{FF2B5EF4-FFF2-40B4-BE49-F238E27FC236}">
                <a16:creationId xmlns:a16="http://schemas.microsoft.com/office/drawing/2014/main" id="{DAEE05E5-46CE-7B30-CA01-0A398542A642}"/>
              </a:ext>
            </a:extLst>
          </p:cNvPr>
          <p:cNvSpPr txBox="1"/>
          <p:nvPr/>
        </p:nvSpPr>
        <p:spPr>
          <a:xfrm>
            <a:off x="7509575" y="7860721"/>
            <a:ext cx="8656777" cy="707886"/>
          </a:xfrm>
          <a:prstGeom prst="rect">
            <a:avLst/>
          </a:prstGeom>
          <a:noFill/>
        </p:spPr>
        <p:txBody>
          <a:bodyPr wrap="square">
            <a:spAutoFit/>
          </a:bodyPr>
          <a:lstStyle/>
          <a:p>
            <a:r>
              <a:rPr lang="en-US" sz="2000" dirty="0"/>
              <a:t>Users can send text-based commands to the </a:t>
            </a:r>
            <a:r>
              <a:rPr lang="en-US" sz="2000" dirty="0">
                <a:solidFill>
                  <a:srgbClr val="FF0000"/>
                </a:solidFill>
              </a:rPr>
              <a:t>chatbot</a:t>
            </a:r>
            <a:r>
              <a:rPr lang="en-US" sz="2000" dirty="0"/>
              <a:t>, which responds accordingly and can even open specific websites</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5">
          <a:extLst>
            <a:ext uri="{FF2B5EF4-FFF2-40B4-BE49-F238E27FC236}">
              <a16:creationId xmlns:a16="http://schemas.microsoft.com/office/drawing/2014/main" id="{5711A80B-60F3-3B1D-B469-345E6D560006}"/>
            </a:ext>
          </a:extLst>
        </p:cNvPr>
        <p:cNvGrpSpPr/>
        <p:nvPr/>
      </p:nvGrpSpPr>
      <p:grpSpPr>
        <a:xfrm>
          <a:off x="0" y="0"/>
          <a:ext cx="0" cy="0"/>
          <a:chOff x="0" y="0"/>
          <a:chExt cx="0" cy="0"/>
        </a:xfrm>
      </p:grpSpPr>
      <p:pic>
        <p:nvPicPr>
          <p:cNvPr id="296" name="Google Shape;296;p25">
            <a:extLst>
              <a:ext uri="{FF2B5EF4-FFF2-40B4-BE49-F238E27FC236}">
                <a16:creationId xmlns:a16="http://schemas.microsoft.com/office/drawing/2014/main" id="{29F1003D-FE72-352E-09D8-1D00138F1262}"/>
              </a:ext>
            </a:extLst>
          </p:cNvPr>
          <p:cNvPicPr preferRelativeResize="0"/>
          <p:nvPr/>
        </p:nvPicPr>
        <p:blipFill>
          <a:blip r:embed="rId3">
            <a:alphaModFix/>
          </a:blip>
          <a:stretch>
            <a:fillRect/>
          </a:stretch>
        </p:blipFill>
        <p:spPr>
          <a:xfrm>
            <a:off x="16407825" y="0"/>
            <a:ext cx="1320800" cy="10287000"/>
          </a:xfrm>
          <a:prstGeom prst="rect">
            <a:avLst/>
          </a:prstGeom>
          <a:noFill/>
          <a:ln>
            <a:noFill/>
          </a:ln>
        </p:spPr>
      </p:pic>
      <p:grpSp>
        <p:nvGrpSpPr>
          <p:cNvPr id="297" name="Google Shape;297;p25">
            <a:extLst>
              <a:ext uri="{FF2B5EF4-FFF2-40B4-BE49-F238E27FC236}">
                <a16:creationId xmlns:a16="http://schemas.microsoft.com/office/drawing/2014/main" id="{4457D6DB-A77C-0390-A6CC-E4552DDED5DA}"/>
              </a:ext>
            </a:extLst>
          </p:cNvPr>
          <p:cNvGrpSpPr/>
          <p:nvPr/>
        </p:nvGrpSpPr>
        <p:grpSpPr>
          <a:xfrm>
            <a:off x="3401868" y="3394867"/>
            <a:ext cx="3048170" cy="1234292"/>
            <a:chOff x="0" y="-47625"/>
            <a:chExt cx="802810" cy="325081"/>
          </a:xfrm>
        </p:grpSpPr>
        <p:sp>
          <p:nvSpPr>
            <p:cNvPr id="298" name="Google Shape;298;p25">
              <a:extLst>
                <a:ext uri="{FF2B5EF4-FFF2-40B4-BE49-F238E27FC236}">
                  <a16:creationId xmlns:a16="http://schemas.microsoft.com/office/drawing/2014/main" id="{C25B6BAC-E772-D6F1-19F5-1F7524506E6C}"/>
                </a:ext>
              </a:extLst>
            </p:cNvPr>
            <p:cNvSpPr/>
            <p:nvPr/>
          </p:nvSpPr>
          <p:spPr>
            <a:xfrm>
              <a:off x="0" y="0"/>
              <a:ext cx="802810" cy="277456"/>
            </a:xfrm>
            <a:custGeom>
              <a:avLst/>
              <a:gdLst/>
              <a:ahLst/>
              <a:cxnLst/>
              <a:rect l="l" t="t" r="r" b="b"/>
              <a:pathLst>
                <a:path w="802810" h="277456" extrusionOk="0">
                  <a:moveTo>
                    <a:pt x="35558" y="0"/>
                  </a:moveTo>
                  <a:lnTo>
                    <a:pt x="767252" y="0"/>
                  </a:lnTo>
                  <a:cubicBezTo>
                    <a:pt x="776683" y="0"/>
                    <a:pt x="785727" y="3746"/>
                    <a:pt x="792395" y="10415"/>
                  </a:cubicBezTo>
                  <a:cubicBezTo>
                    <a:pt x="799064" y="17083"/>
                    <a:pt x="802810" y="26127"/>
                    <a:pt x="802810" y="35558"/>
                  </a:cubicBezTo>
                  <a:lnTo>
                    <a:pt x="802810" y="241898"/>
                  </a:lnTo>
                  <a:cubicBezTo>
                    <a:pt x="802810" y="261536"/>
                    <a:pt x="786890" y="277456"/>
                    <a:pt x="767252" y="277456"/>
                  </a:cubicBezTo>
                  <a:lnTo>
                    <a:pt x="35558" y="277456"/>
                  </a:lnTo>
                  <a:cubicBezTo>
                    <a:pt x="26127" y="277456"/>
                    <a:pt x="17083" y="273710"/>
                    <a:pt x="10415" y="267041"/>
                  </a:cubicBezTo>
                  <a:cubicBezTo>
                    <a:pt x="3746" y="260373"/>
                    <a:pt x="0" y="251329"/>
                    <a:pt x="0" y="241898"/>
                  </a:cubicBezTo>
                  <a:lnTo>
                    <a:pt x="0" y="35558"/>
                  </a:lnTo>
                  <a:cubicBezTo>
                    <a:pt x="0" y="26127"/>
                    <a:pt x="3746" y="17083"/>
                    <a:pt x="10415" y="10415"/>
                  </a:cubicBezTo>
                  <a:cubicBezTo>
                    <a:pt x="17083" y="3746"/>
                    <a:pt x="26127" y="0"/>
                    <a:pt x="35558" y="0"/>
                  </a:cubicBezTo>
                  <a:close/>
                </a:path>
              </a:pathLst>
            </a:custGeom>
            <a:solidFill>
              <a:srgbClr val="305BCE"/>
            </a:solidFill>
            <a:ln w="38100" cap="sq" cmpd="sng">
              <a:solidFill>
                <a:srgbClr val="FFD7F3"/>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5">
              <a:extLst>
                <a:ext uri="{FF2B5EF4-FFF2-40B4-BE49-F238E27FC236}">
                  <a16:creationId xmlns:a16="http://schemas.microsoft.com/office/drawing/2014/main" id="{9F39387E-08E9-789D-EDB6-CC4EFFC6B6A6}"/>
                </a:ext>
              </a:extLst>
            </p:cNvPr>
            <p:cNvSpPr txBox="1"/>
            <p:nvPr/>
          </p:nvSpPr>
          <p:spPr>
            <a:xfrm>
              <a:off x="0" y="-47625"/>
              <a:ext cx="802810" cy="325081"/>
            </a:xfrm>
            <a:prstGeom prst="rect">
              <a:avLst/>
            </a:prstGeom>
            <a:noFill/>
            <a:ln>
              <a:noFill/>
            </a:ln>
          </p:spPr>
          <p:txBody>
            <a:bodyPr spcFirstLastPara="1" wrap="square" lIns="50800" tIns="50800" rIns="50800" bIns="50800" anchor="ctr" anchorCtr="0">
              <a:noAutofit/>
            </a:bodyPr>
            <a:lstStyle/>
            <a:p>
              <a:pPr marL="0" marR="0" lvl="0" indent="0" algn="ctr" rtl="0">
                <a:lnSpc>
                  <a:spcPct val="17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0" name="Google Shape;300;p25">
            <a:extLst>
              <a:ext uri="{FF2B5EF4-FFF2-40B4-BE49-F238E27FC236}">
                <a16:creationId xmlns:a16="http://schemas.microsoft.com/office/drawing/2014/main" id="{9A4E5BDD-43BB-38B4-AC0E-597BB6C768D4}"/>
              </a:ext>
            </a:extLst>
          </p:cNvPr>
          <p:cNvGrpSpPr/>
          <p:nvPr/>
        </p:nvGrpSpPr>
        <p:grpSpPr>
          <a:xfrm>
            <a:off x="3401868" y="5450986"/>
            <a:ext cx="3048170" cy="1234292"/>
            <a:chOff x="0" y="-47625"/>
            <a:chExt cx="802810" cy="325081"/>
          </a:xfrm>
        </p:grpSpPr>
        <p:sp>
          <p:nvSpPr>
            <p:cNvPr id="301" name="Google Shape;301;p25">
              <a:extLst>
                <a:ext uri="{FF2B5EF4-FFF2-40B4-BE49-F238E27FC236}">
                  <a16:creationId xmlns:a16="http://schemas.microsoft.com/office/drawing/2014/main" id="{45081FF4-5ABE-C3E8-33B4-51E3F933E719}"/>
                </a:ext>
              </a:extLst>
            </p:cNvPr>
            <p:cNvSpPr/>
            <p:nvPr/>
          </p:nvSpPr>
          <p:spPr>
            <a:xfrm>
              <a:off x="0" y="0"/>
              <a:ext cx="802810" cy="277456"/>
            </a:xfrm>
            <a:custGeom>
              <a:avLst/>
              <a:gdLst/>
              <a:ahLst/>
              <a:cxnLst/>
              <a:rect l="l" t="t" r="r" b="b"/>
              <a:pathLst>
                <a:path w="802810" h="277456" extrusionOk="0">
                  <a:moveTo>
                    <a:pt x="35558" y="0"/>
                  </a:moveTo>
                  <a:lnTo>
                    <a:pt x="767252" y="0"/>
                  </a:lnTo>
                  <a:cubicBezTo>
                    <a:pt x="776683" y="0"/>
                    <a:pt x="785727" y="3746"/>
                    <a:pt x="792395" y="10415"/>
                  </a:cubicBezTo>
                  <a:cubicBezTo>
                    <a:pt x="799064" y="17083"/>
                    <a:pt x="802810" y="26127"/>
                    <a:pt x="802810" y="35558"/>
                  </a:cubicBezTo>
                  <a:lnTo>
                    <a:pt x="802810" y="241898"/>
                  </a:lnTo>
                  <a:cubicBezTo>
                    <a:pt x="802810" y="261536"/>
                    <a:pt x="786890" y="277456"/>
                    <a:pt x="767252" y="277456"/>
                  </a:cubicBezTo>
                  <a:lnTo>
                    <a:pt x="35558" y="277456"/>
                  </a:lnTo>
                  <a:cubicBezTo>
                    <a:pt x="26127" y="277456"/>
                    <a:pt x="17083" y="273710"/>
                    <a:pt x="10415" y="267041"/>
                  </a:cubicBezTo>
                  <a:cubicBezTo>
                    <a:pt x="3746" y="260373"/>
                    <a:pt x="0" y="251329"/>
                    <a:pt x="0" y="241898"/>
                  </a:cubicBezTo>
                  <a:lnTo>
                    <a:pt x="0" y="35558"/>
                  </a:lnTo>
                  <a:cubicBezTo>
                    <a:pt x="0" y="26127"/>
                    <a:pt x="3746" y="17083"/>
                    <a:pt x="10415" y="10415"/>
                  </a:cubicBezTo>
                  <a:cubicBezTo>
                    <a:pt x="17083" y="3746"/>
                    <a:pt x="26127" y="0"/>
                    <a:pt x="35558" y="0"/>
                  </a:cubicBezTo>
                  <a:close/>
                </a:path>
              </a:pathLst>
            </a:custGeom>
            <a:solidFill>
              <a:srgbClr val="305BCE"/>
            </a:solidFill>
            <a:ln w="3810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5">
              <a:extLst>
                <a:ext uri="{FF2B5EF4-FFF2-40B4-BE49-F238E27FC236}">
                  <a16:creationId xmlns:a16="http://schemas.microsoft.com/office/drawing/2014/main" id="{9966D403-8681-310F-AF7F-CF38D69DF768}"/>
                </a:ext>
              </a:extLst>
            </p:cNvPr>
            <p:cNvSpPr txBox="1"/>
            <p:nvPr/>
          </p:nvSpPr>
          <p:spPr>
            <a:xfrm>
              <a:off x="0" y="-47625"/>
              <a:ext cx="802810" cy="325081"/>
            </a:xfrm>
            <a:prstGeom prst="rect">
              <a:avLst/>
            </a:prstGeom>
            <a:noFill/>
            <a:ln>
              <a:noFill/>
            </a:ln>
          </p:spPr>
          <p:txBody>
            <a:bodyPr spcFirstLastPara="1" wrap="square" lIns="50800" tIns="50800" rIns="50800" bIns="50800" anchor="ctr" anchorCtr="0">
              <a:noAutofit/>
            </a:bodyPr>
            <a:lstStyle/>
            <a:p>
              <a:pPr marL="0" marR="0" lvl="0" indent="0" algn="ctr" rtl="0">
                <a:lnSpc>
                  <a:spcPct val="17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3" name="Google Shape;303;p25">
            <a:extLst>
              <a:ext uri="{FF2B5EF4-FFF2-40B4-BE49-F238E27FC236}">
                <a16:creationId xmlns:a16="http://schemas.microsoft.com/office/drawing/2014/main" id="{FF24810E-3B30-31FB-0B13-3A0DE5A59F1F}"/>
              </a:ext>
            </a:extLst>
          </p:cNvPr>
          <p:cNvGrpSpPr/>
          <p:nvPr/>
        </p:nvGrpSpPr>
        <p:grpSpPr>
          <a:xfrm>
            <a:off x="3401868" y="7507105"/>
            <a:ext cx="3048170" cy="1234292"/>
            <a:chOff x="0" y="-47625"/>
            <a:chExt cx="802810" cy="325081"/>
          </a:xfrm>
        </p:grpSpPr>
        <p:sp>
          <p:nvSpPr>
            <p:cNvPr id="304" name="Google Shape;304;p25">
              <a:extLst>
                <a:ext uri="{FF2B5EF4-FFF2-40B4-BE49-F238E27FC236}">
                  <a16:creationId xmlns:a16="http://schemas.microsoft.com/office/drawing/2014/main" id="{E5C6DF31-91F8-06A9-75E9-AEB3F56AFA98}"/>
                </a:ext>
              </a:extLst>
            </p:cNvPr>
            <p:cNvSpPr/>
            <p:nvPr/>
          </p:nvSpPr>
          <p:spPr>
            <a:xfrm>
              <a:off x="0" y="0"/>
              <a:ext cx="802810" cy="277456"/>
            </a:xfrm>
            <a:custGeom>
              <a:avLst/>
              <a:gdLst/>
              <a:ahLst/>
              <a:cxnLst/>
              <a:rect l="l" t="t" r="r" b="b"/>
              <a:pathLst>
                <a:path w="802810" h="277456" extrusionOk="0">
                  <a:moveTo>
                    <a:pt x="35558" y="0"/>
                  </a:moveTo>
                  <a:lnTo>
                    <a:pt x="767252" y="0"/>
                  </a:lnTo>
                  <a:cubicBezTo>
                    <a:pt x="776683" y="0"/>
                    <a:pt x="785727" y="3746"/>
                    <a:pt x="792395" y="10415"/>
                  </a:cubicBezTo>
                  <a:cubicBezTo>
                    <a:pt x="799064" y="17083"/>
                    <a:pt x="802810" y="26127"/>
                    <a:pt x="802810" y="35558"/>
                  </a:cubicBezTo>
                  <a:lnTo>
                    <a:pt x="802810" y="241898"/>
                  </a:lnTo>
                  <a:cubicBezTo>
                    <a:pt x="802810" y="261536"/>
                    <a:pt x="786890" y="277456"/>
                    <a:pt x="767252" y="277456"/>
                  </a:cubicBezTo>
                  <a:lnTo>
                    <a:pt x="35558" y="277456"/>
                  </a:lnTo>
                  <a:cubicBezTo>
                    <a:pt x="26127" y="277456"/>
                    <a:pt x="17083" y="273710"/>
                    <a:pt x="10415" y="267041"/>
                  </a:cubicBezTo>
                  <a:cubicBezTo>
                    <a:pt x="3746" y="260373"/>
                    <a:pt x="0" y="251329"/>
                    <a:pt x="0" y="241898"/>
                  </a:cubicBezTo>
                  <a:lnTo>
                    <a:pt x="0" y="35558"/>
                  </a:lnTo>
                  <a:cubicBezTo>
                    <a:pt x="0" y="26127"/>
                    <a:pt x="3746" y="17083"/>
                    <a:pt x="10415" y="10415"/>
                  </a:cubicBezTo>
                  <a:cubicBezTo>
                    <a:pt x="17083" y="3746"/>
                    <a:pt x="26127" y="0"/>
                    <a:pt x="35558" y="0"/>
                  </a:cubicBezTo>
                  <a:close/>
                </a:path>
              </a:pathLst>
            </a:custGeom>
            <a:solidFill>
              <a:srgbClr val="305BCE"/>
            </a:solidFill>
            <a:ln w="3810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5">
              <a:extLst>
                <a:ext uri="{FF2B5EF4-FFF2-40B4-BE49-F238E27FC236}">
                  <a16:creationId xmlns:a16="http://schemas.microsoft.com/office/drawing/2014/main" id="{6A5AA9C3-EDFF-0819-C5B7-C7601029F65C}"/>
                </a:ext>
              </a:extLst>
            </p:cNvPr>
            <p:cNvSpPr txBox="1"/>
            <p:nvPr/>
          </p:nvSpPr>
          <p:spPr>
            <a:xfrm>
              <a:off x="0" y="-47625"/>
              <a:ext cx="802810" cy="325081"/>
            </a:xfrm>
            <a:prstGeom prst="rect">
              <a:avLst/>
            </a:prstGeom>
            <a:noFill/>
            <a:ln>
              <a:noFill/>
            </a:ln>
          </p:spPr>
          <p:txBody>
            <a:bodyPr spcFirstLastPara="1" wrap="square" lIns="50800" tIns="50800" rIns="50800" bIns="50800" anchor="ctr" anchorCtr="0">
              <a:noAutofit/>
            </a:bodyPr>
            <a:lstStyle/>
            <a:p>
              <a:pPr marL="0" marR="0" lvl="0" indent="0" algn="ctr" rtl="0">
                <a:lnSpc>
                  <a:spcPct val="17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6" name="Google Shape;306;p25">
            <a:extLst>
              <a:ext uri="{FF2B5EF4-FFF2-40B4-BE49-F238E27FC236}">
                <a16:creationId xmlns:a16="http://schemas.microsoft.com/office/drawing/2014/main" id="{121C24DB-2D7A-915B-0710-7519E2B26AF8}"/>
              </a:ext>
            </a:extLst>
          </p:cNvPr>
          <p:cNvSpPr txBox="1"/>
          <p:nvPr/>
        </p:nvSpPr>
        <p:spPr>
          <a:xfrm>
            <a:off x="325120" y="784565"/>
            <a:ext cx="15762669" cy="1593193"/>
          </a:xfrm>
          <a:prstGeom prst="rect">
            <a:avLst/>
          </a:prstGeom>
          <a:noFill/>
          <a:ln>
            <a:noFill/>
          </a:ln>
        </p:spPr>
        <p:txBody>
          <a:bodyPr spcFirstLastPara="1" wrap="square" lIns="0" tIns="0" rIns="0" bIns="0" anchor="t" anchorCtr="0">
            <a:spAutoFit/>
          </a:bodyPr>
          <a:lstStyle/>
          <a:p>
            <a:pPr marL="0" marR="0" lvl="0" indent="0" algn="ctr" rtl="0">
              <a:lnSpc>
                <a:spcPct val="119000"/>
              </a:lnSpc>
              <a:spcBef>
                <a:spcPts val="0"/>
              </a:spcBef>
              <a:spcAft>
                <a:spcPts val="0"/>
              </a:spcAft>
              <a:buNone/>
            </a:pPr>
            <a:r>
              <a:rPr lang="en-US" sz="8700" b="0" i="0" u="none" strike="noStrike" cap="none" dirty="0">
                <a:solidFill>
                  <a:srgbClr val="FFCA04"/>
                </a:solidFill>
                <a:latin typeface="Paytone One"/>
                <a:ea typeface="Paytone One"/>
                <a:cs typeface="Paytone One"/>
                <a:sym typeface="Paytone One"/>
              </a:rPr>
              <a:t>PURPOSE OF THE PROJECT</a:t>
            </a:r>
            <a:endParaRPr dirty="0"/>
          </a:p>
        </p:txBody>
      </p:sp>
      <p:sp>
        <p:nvSpPr>
          <p:cNvPr id="307" name="Google Shape;307;p25">
            <a:extLst>
              <a:ext uri="{FF2B5EF4-FFF2-40B4-BE49-F238E27FC236}">
                <a16:creationId xmlns:a16="http://schemas.microsoft.com/office/drawing/2014/main" id="{1DF9953C-0B04-14C0-D701-A960FEC1093A}"/>
              </a:ext>
            </a:extLst>
          </p:cNvPr>
          <p:cNvSpPr txBox="1"/>
          <p:nvPr/>
        </p:nvSpPr>
        <p:spPr>
          <a:xfrm>
            <a:off x="828026" y="5538888"/>
            <a:ext cx="1997640" cy="1207327"/>
          </a:xfrm>
          <a:prstGeom prst="rect">
            <a:avLst/>
          </a:prstGeom>
          <a:noFill/>
          <a:ln>
            <a:noFill/>
          </a:ln>
        </p:spPr>
        <p:txBody>
          <a:bodyPr spcFirstLastPara="1" wrap="square" lIns="0" tIns="0" rIns="0" bIns="0" anchor="t" anchorCtr="0">
            <a:spAutoFit/>
          </a:bodyPr>
          <a:lstStyle/>
          <a:p>
            <a:pPr marL="0" marR="0" lvl="0" indent="0" algn="ctr" rtl="0">
              <a:lnSpc>
                <a:spcPct val="104004"/>
              </a:lnSpc>
              <a:spcBef>
                <a:spcPts val="0"/>
              </a:spcBef>
              <a:spcAft>
                <a:spcPts val="0"/>
              </a:spcAft>
              <a:buNone/>
            </a:pPr>
            <a:r>
              <a:rPr lang="en-US" sz="8790" b="0" i="0" u="none" strike="noStrike" cap="none">
                <a:solidFill>
                  <a:srgbClr val="FFD7F3"/>
                </a:solidFill>
                <a:latin typeface="Paytone One"/>
                <a:ea typeface="Paytone One"/>
                <a:cs typeface="Paytone One"/>
                <a:sym typeface="Paytone One"/>
              </a:rPr>
              <a:t>02</a:t>
            </a:r>
            <a:endParaRPr/>
          </a:p>
        </p:txBody>
      </p:sp>
      <p:sp>
        <p:nvSpPr>
          <p:cNvPr id="308" name="Google Shape;308;p25">
            <a:extLst>
              <a:ext uri="{FF2B5EF4-FFF2-40B4-BE49-F238E27FC236}">
                <a16:creationId xmlns:a16="http://schemas.microsoft.com/office/drawing/2014/main" id="{B3E02BA6-332E-4785-2E88-0E2F6DBB090D}"/>
              </a:ext>
            </a:extLst>
          </p:cNvPr>
          <p:cNvSpPr txBox="1"/>
          <p:nvPr/>
        </p:nvSpPr>
        <p:spPr>
          <a:xfrm>
            <a:off x="828026" y="3490588"/>
            <a:ext cx="1997640" cy="1207327"/>
          </a:xfrm>
          <a:prstGeom prst="rect">
            <a:avLst/>
          </a:prstGeom>
          <a:noFill/>
          <a:ln>
            <a:noFill/>
          </a:ln>
        </p:spPr>
        <p:txBody>
          <a:bodyPr spcFirstLastPara="1" wrap="square" lIns="0" tIns="0" rIns="0" bIns="0" anchor="t" anchorCtr="0">
            <a:spAutoFit/>
          </a:bodyPr>
          <a:lstStyle/>
          <a:p>
            <a:pPr marL="0" marR="0" lvl="0" indent="0" algn="ctr" rtl="0">
              <a:lnSpc>
                <a:spcPct val="104004"/>
              </a:lnSpc>
              <a:spcBef>
                <a:spcPts val="0"/>
              </a:spcBef>
              <a:spcAft>
                <a:spcPts val="0"/>
              </a:spcAft>
              <a:buNone/>
            </a:pPr>
            <a:r>
              <a:rPr lang="en-US" sz="8790" b="0" i="0" u="none" strike="noStrike" cap="none">
                <a:solidFill>
                  <a:srgbClr val="FFD7F3"/>
                </a:solidFill>
                <a:latin typeface="Paytone One"/>
                <a:ea typeface="Paytone One"/>
                <a:cs typeface="Paytone One"/>
                <a:sym typeface="Paytone One"/>
              </a:rPr>
              <a:t>01</a:t>
            </a:r>
            <a:endParaRPr/>
          </a:p>
        </p:txBody>
      </p:sp>
      <p:sp>
        <p:nvSpPr>
          <p:cNvPr id="309" name="Google Shape;309;p25">
            <a:extLst>
              <a:ext uri="{FF2B5EF4-FFF2-40B4-BE49-F238E27FC236}">
                <a16:creationId xmlns:a16="http://schemas.microsoft.com/office/drawing/2014/main" id="{3FD68A3C-CAD0-B46D-BC61-9184006CEAC9}"/>
              </a:ext>
            </a:extLst>
          </p:cNvPr>
          <p:cNvSpPr txBox="1"/>
          <p:nvPr/>
        </p:nvSpPr>
        <p:spPr>
          <a:xfrm>
            <a:off x="828026" y="7587189"/>
            <a:ext cx="1997640" cy="1207327"/>
          </a:xfrm>
          <a:prstGeom prst="rect">
            <a:avLst/>
          </a:prstGeom>
          <a:noFill/>
          <a:ln>
            <a:noFill/>
          </a:ln>
        </p:spPr>
        <p:txBody>
          <a:bodyPr spcFirstLastPara="1" wrap="square" lIns="0" tIns="0" rIns="0" bIns="0" anchor="t" anchorCtr="0">
            <a:spAutoFit/>
          </a:bodyPr>
          <a:lstStyle/>
          <a:p>
            <a:pPr marL="0" marR="0" lvl="0" indent="0" algn="ctr" rtl="0">
              <a:lnSpc>
                <a:spcPct val="104004"/>
              </a:lnSpc>
              <a:spcBef>
                <a:spcPts val="0"/>
              </a:spcBef>
              <a:spcAft>
                <a:spcPts val="0"/>
              </a:spcAft>
              <a:buNone/>
            </a:pPr>
            <a:r>
              <a:rPr lang="en-US" sz="8790" b="0" i="0" u="none" strike="noStrike" cap="none">
                <a:solidFill>
                  <a:srgbClr val="FFD7F3"/>
                </a:solidFill>
                <a:latin typeface="Paytone One"/>
                <a:ea typeface="Paytone One"/>
                <a:cs typeface="Paytone One"/>
                <a:sym typeface="Paytone One"/>
              </a:rPr>
              <a:t>03</a:t>
            </a:r>
            <a:endParaRPr/>
          </a:p>
        </p:txBody>
      </p:sp>
      <p:sp>
        <p:nvSpPr>
          <p:cNvPr id="310" name="Google Shape;310;p25">
            <a:extLst>
              <a:ext uri="{FF2B5EF4-FFF2-40B4-BE49-F238E27FC236}">
                <a16:creationId xmlns:a16="http://schemas.microsoft.com/office/drawing/2014/main" id="{81587ED5-FCE0-A7E5-0604-E10B7E9D9CB4}"/>
              </a:ext>
            </a:extLst>
          </p:cNvPr>
          <p:cNvSpPr txBox="1"/>
          <p:nvPr/>
        </p:nvSpPr>
        <p:spPr>
          <a:xfrm>
            <a:off x="4235874" y="3890908"/>
            <a:ext cx="1380300" cy="430800"/>
          </a:xfrm>
          <a:prstGeom prst="rect">
            <a:avLst/>
          </a:prstGeom>
          <a:noFill/>
          <a:ln>
            <a:noFill/>
          </a:ln>
        </p:spPr>
        <p:txBody>
          <a:bodyPr spcFirstLastPara="1" wrap="square" lIns="0" tIns="0" rIns="0" bIns="0" anchor="t" anchorCtr="0">
            <a:spAutoFit/>
          </a:bodyPr>
          <a:lstStyle/>
          <a:p>
            <a:pPr marL="0" marR="0" lvl="1" indent="0" algn="ctr" rtl="0">
              <a:lnSpc>
                <a:spcPct val="143015"/>
              </a:lnSpc>
              <a:spcBef>
                <a:spcPts val="0"/>
              </a:spcBef>
              <a:spcAft>
                <a:spcPts val="0"/>
              </a:spcAft>
              <a:buNone/>
            </a:pPr>
            <a:r>
              <a:rPr lang="en-US" sz="2799" b="1" i="0" u="none" strike="noStrike" cap="none">
                <a:solidFill>
                  <a:srgbClr val="FFFFFF"/>
                </a:solidFill>
                <a:latin typeface="Lato"/>
                <a:ea typeface="Lato"/>
                <a:cs typeface="Lato"/>
                <a:sym typeface="Lato"/>
              </a:rPr>
              <a:t>Topic 01</a:t>
            </a:r>
            <a:endParaRPr/>
          </a:p>
        </p:txBody>
      </p:sp>
      <p:sp>
        <p:nvSpPr>
          <p:cNvPr id="311" name="Google Shape;311;p25">
            <a:extLst>
              <a:ext uri="{FF2B5EF4-FFF2-40B4-BE49-F238E27FC236}">
                <a16:creationId xmlns:a16="http://schemas.microsoft.com/office/drawing/2014/main" id="{966B672A-2628-C4AE-1609-67B55A58CE5C}"/>
              </a:ext>
            </a:extLst>
          </p:cNvPr>
          <p:cNvSpPr txBox="1"/>
          <p:nvPr/>
        </p:nvSpPr>
        <p:spPr>
          <a:xfrm>
            <a:off x="4235874" y="5932234"/>
            <a:ext cx="1380300" cy="430800"/>
          </a:xfrm>
          <a:prstGeom prst="rect">
            <a:avLst/>
          </a:prstGeom>
          <a:noFill/>
          <a:ln>
            <a:noFill/>
          </a:ln>
        </p:spPr>
        <p:txBody>
          <a:bodyPr spcFirstLastPara="1" wrap="square" lIns="0" tIns="0" rIns="0" bIns="0" anchor="t" anchorCtr="0">
            <a:spAutoFit/>
          </a:bodyPr>
          <a:lstStyle/>
          <a:p>
            <a:pPr marL="0" marR="0" lvl="1" indent="0" algn="ctr" rtl="0">
              <a:lnSpc>
                <a:spcPct val="143015"/>
              </a:lnSpc>
              <a:spcBef>
                <a:spcPts val="0"/>
              </a:spcBef>
              <a:spcAft>
                <a:spcPts val="0"/>
              </a:spcAft>
              <a:buNone/>
            </a:pPr>
            <a:r>
              <a:rPr lang="en-US" sz="2799" b="1" i="0" u="none" strike="noStrike" cap="none">
                <a:solidFill>
                  <a:srgbClr val="FFFFFF"/>
                </a:solidFill>
                <a:latin typeface="Lato"/>
                <a:ea typeface="Lato"/>
                <a:cs typeface="Lato"/>
                <a:sym typeface="Lato"/>
              </a:rPr>
              <a:t>Topic 02</a:t>
            </a:r>
            <a:endParaRPr/>
          </a:p>
        </p:txBody>
      </p:sp>
      <p:sp>
        <p:nvSpPr>
          <p:cNvPr id="312" name="Google Shape;312;p25">
            <a:extLst>
              <a:ext uri="{FF2B5EF4-FFF2-40B4-BE49-F238E27FC236}">
                <a16:creationId xmlns:a16="http://schemas.microsoft.com/office/drawing/2014/main" id="{3DFE87A6-AEC2-6D5B-2D66-704641188450}"/>
              </a:ext>
            </a:extLst>
          </p:cNvPr>
          <p:cNvSpPr txBox="1"/>
          <p:nvPr/>
        </p:nvSpPr>
        <p:spPr>
          <a:xfrm>
            <a:off x="4235874" y="8003146"/>
            <a:ext cx="1380300" cy="430800"/>
          </a:xfrm>
          <a:prstGeom prst="rect">
            <a:avLst/>
          </a:prstGeom>
          <a:noFill/>
          <a:ln>
            <a:noFill/>
          </a:ln>
        </p:spPr>
        <p:txBody>
          <a:bodyPr spcFirstLastPara="1" wrap="square" lIns="0" tIns="0" rIns="0" bIns="0" anchor="t" anchorCtr="0">
            <a:spAutoFit/>
          </a:bodyPr>
          <a:lstStyle/>
          <a:p>
            <a:pPr marL="0" marR="0" lvl="1" indent="0" algn="ctr" rtl="0">
              <a:lnSpc>
                <a:spcPct val="143015"/>
              </a:lnSpc>
              <a:spcBef>
                <a:spcPts val="0"/>
              </a:spcBef>
              <a:spcAft>
                <a:spcPts val="0"/>
              </a:spcAft>
              <a:buNone/>
            </a:pPr>
            <a:r>
              <a:rPr lang="en-US" sz="2799" b="1" i="0" u="none" strike="noStrike" cap="none">
                <a:solidFill>
                  <a:srgbClr val="FFFFFF"/>
                </a:solidFill>
                <a:latin typeface="Lato"/>
                <a:ea typeface="Lato"/>
                <a:cs typeface="Lato"/>
                <a:sym typeface="Lato"/>
              </a:rPr>
              <a:t>Topic 03</a:t>
            </a:r>
            <a:endParaRPr/>
          </a:p>
        </p:txBody>
      </p:sp>
      <p:sp>
        <p:nvSpPr>
          <p:cNvPr id="313" name="Google Shape;313;p25">
            <a:extLst>
              <a:ext uri="{FF2B5EF4-FFF2-40B4-BE49-F238E27FC236}">
                <a16:creationId xmlns:a16="http://schemas.microsoft.com/office/drawing/2014/main" id="{AAFBF229-7BCD-3E6F-C907-C76EA274A6B6}"/>
              </a:ext>
            </a:extLst>
          </p:cNvPr>
          <p:cNvSpPr txBox="1"/>
          <p:nvPr/>
        </p:nvSpPr>
        <p:spPr>
          <a:xfrm>
            <a:off x="7581658" y="3719458"/>
            <a:ext cx="8186095" cy="880241"/>
          </a:xfrm>
          <a:prstGeom prst="rect">
            <a:avLst/>
          </a:prstGeom>
          <a:noFill/>
          <a:ln>
            <a:noFill/>
          </a:ln>
        </p:spPr>
        <p:txBody>
          <a:bodyPr spcFirstLastPara="1" wrap="square" lIns="0" tIns="0" rIns="0" bIns="0" anchor="t" anchorCtr="0">
            <a:spAutoFit/>
          </a:bodyPr>
          <a:lstStyle/>
          <a:p>
            <a:pPr marL="0" marR="0" lvl="1" indent="0" algn="l" rtl="0">
              <a:lnSpc>
                <a:spcPct val="143004"/>
              </a:lnSpc>
              <a:spcBef>
                <a:spcPts val="0"/>
              </a:spcBef>
              <a:spcAft>
                <a:spcPts val="0"/>
              </a:spcAft>
              <a:buNone/>
            </a:pPr>
            <a:r>
              <a:rPr lang="en-US" sz="2000" dirty="0"/>
              <a:t>The primary goal is to create a user-friendly chatbot that simulates conversation, similar to ChatGPT..</a:t>
            </a:r>
            <a:endParaRPr sz="2000" dirty="0"/>
          </a:p>
        </p:txBody>
      </p:sp>
      <p:sp>
        <p:nvSpPr>
          <p:cNvPr id="314" name="Google Shape;314;p25">
            <a:extLst>
              <a:ext uri="{FF2B5EF4-FFF2-40B4-BE49-F238E27FC236}">
                <a16:creationId xmlns:a16="http://schemas.microsoft.com/office/drawing/2014/main" id="{C9DDBBF3-0222-09FA-A881-4CE02EFE33E9}"/>
              </a:ext>
            </a:extLst>
          </p:cNvPr>
          <p:cNvSpPr txBox="1"/>
          <p:nvPr/>
        </p:nvSpPr>
        <p:spPr>
          <a:xfrm>
            <a:off x="7581658" y="5743549"/>
            <a:ext cx="8186095" cy="880241"/>
          </a:xfrm>
          <a:prstGeom prst="rect">
            <a:avLst/>
          </a:prstGeom>
          <a:noFill/>
          <a:ln>
            <a:noFill/>
          </a:ln>
        </p:spPr>
        <p:txBody>
          <a:bodyPr spcFirstLastPara="1" wrap="square" lIns="0" tIns="0" rIns="0" bIns="0" anchor="t" anchorCtr="0">
            <a:spAutoFit/>
          </a:bodyPr>
          <a:lstStyle/>
          <a:p>
            <a:pPr marL="0" marR="0" lvl="1" indent="0" algn="l" rtl="0">
              <a:lnSpc>
                <a:spcPct val="143004"/>
              </a:lnSpc>
              <a:spcBef>
                <a:spcPts val="0"/>
              </a:spcBef>
              <a:spcAft>
                <a:spcPts val="0"/>
              </a:spcAft>
              <a:buNone/>
            </a:pPr>
            <a:r>
              <a:rPr lang="en-US" sz="2000" dirty="0"/>
              <a:t>This project demonstrates the use of front-end technologies to build interactive web applications.</a:t>
            </a:r>
            <a:endParaRPr sz="2000" dirty="0"/>
          </a:p>
        </p:txBody>
      </p:sp>
      <p:sp>
        <p:nvSpPr>
          <p:cNvPr id="315" name="Google Shape;315;p25">
            <a:extLst>
              <a:ext uri="{FF2B5EF4-FFF2-40B4-BE49-F238E27FC236}">
                <a16:creationId xmlns:a16="http://schemas.microsoft.com/office/drawing/2014/main" id="{F16567C2-11CA-4A75-0254-99FDD8627523}"/>
              </a:ext>
            </a:extLst>
          </p:cNvPr>
          <p:cNvSpPr txBox="1"/>
          <p:nvPr/>
        </p:nvSpPr>
        <p:spPr>
          <a:xfrm>
            <a:off x="7488767" y="7963378"/>
            <a:ext cx="8186095" cy="1055674"/>
          </a:xfrm>
          <a:prstGeom prst="rect">
            <a:avLst/>
          </a:prstGeom>
          <a:noFill/>
          <a:ln>
            <a:noFill/>
          </a:ln>
        </p:spPr>
        <p:txBody>
          <a:bodyPr spcFirstLastPara="1" wrap="square" lIns="0" tIns="0" rIns="0" bIns="0" anchor="t" anchorCtr="0">
            <a:spAutoFit/>
          </a:bodyPr>
          <a:lstStyle/>
          <a:p>
            <a:pPr>
              <a:buFont typeface="Arial" panose="020B0604020202020204" pitchFamily="34" charset="0"/>
              <a:buChar char="•"/>
            </a:pPr>
            <a:r>
              <a:rPr lang="en-US" sz="2000" dirty="0"/>
              <a:t>helps users understand how basic web technologies can create a dynamic chatbot experience..</a:t>
            </a:r>
          </a:p>
          <a:p>
            <a:pPr marL="0" marR="0" lvl="1" indent="0" algn="l" rtl="0">
              <a:lnSpc>
                <a:spcPct val="143004"/>
              </a:lnSpc>
              <a:spcBef>
                <a:spcPts val="0"/>
              </a:spcBef>
              <a:spcAft>
                <a:spcPts val="0"/>
              </a:spcAft>
              <a:buNone/>
            </a:pPr>
            <a:endParaRPr sz="2000" dirty="0"/>
          </a:p>
        </p:txBody>
      </p:sp>
      <p:cxnSp>
        <p:nvCxnSpPr>
          <p:cNvPr id="316" name="Google Shape;316;p25">
            <a:extLst>
              <a:ext uri="{FF2B5EF4-FFF2-40B4-BE49-F238E27FC236}">
                <a16:creationId xmlns:a16="http://schemas.microsoft.com/office/drawing/2014/main" id="{E71F7C2A-1776-A8E7-1600-E308470FFE84}"/>
              </a:ext>
            </a:extLst>
          </p:cNvPr>
          <p:cNvCxnSpPr/>
          <p:nvPr/>
        </p:nvCxnSpPr>
        <p:spPr>
          <a:xfrm rot="10800000">
            <a:off x="2613138" y="4102426"/>
            <a:ext cx="788730" cy="0"/>
          </a:xfrm>
          <a:prstGeom prst="straightConnector1">
            <a:avLst/>
          </a:prstGeom>
          <a:noFill/>
          <a:ln w="38100" cap="flat" cmpd="sng">
            <a:solidFill>
              <a:srgbClr val="FFD7F3"/>
            </a:solidFill>
            <a:prstDash val="solid"/>
            <a:round/>
            <a:headEnd type="none" w="sm" len="sm"/>
            <a:tailEnd type="none" w="sm" len="sm"/>
          </a:ln>
        </p:spPr>
      </p:cxnSp>
      <p:cxnSp>
        <p:nvCxnSpPr>
          <p:cNvPr id="317" name="Google Shape;317;p25">
            <a:extLst>
              <a:ext uri="{FF2B5EF4-FFF2-40B4-BE49-F238E27FC236}">
                <a16:creationId xmlns:a16="http://schemas.microsoft.com/office/drawing/2014/main" id="{1FF55881-1FFF-BC79-5D02-CE939152490A}"/>
              </a:ext>
            </a:extLst>
          </p:cNvPr>
          <p:cNvCxnSpPr/>
          <p:nvPr/>
        </p:nvCxnSpPr>
        <p:spPr>
          <a:xfrm rot="10800000">
            <a:off x="6450038" y="4102426"/>
            <a:ext cx="788730" cy="0"/>
          </a:xfrm>
          <a:prstGeom prst="straightConnector1">
            <a:avLst/>
          </a:prstGeom>
          <a:noFill/>
          <a:ln w="38100" cap="flat" cmpd="sng">
            <a:solidFill>
              <a:srgbClr val="FFD7F3"/>
            </a:solidFill>
            <a:prstDash val="solid"/>
            <a:round/>
            <a:headEnd type="none" w="sm" len="sm"/>
            <a:tailEnd type="none" w="sm" len="sm"/>
          </a:ln>
        </p:spPr>
      </p:cxnSp>
      <p:cxnSp>
        <p:nvCxnSpPr>
          <p:cNvPr id="318" name="Google Shape;318;p25">
            <a:extLst>
              <a:ext uri="{FF2B5EF4-FFF2-40B4-BE49-F238E27FC236}">
                <a16:creationId xmlns:a16="http://schemas.microsoft.com/office/drawing/2014/main" id="{BC451E2D-5777-93B9-1106-0749512E3F98}"/>
              </a:ext>
            </a:extLst>
          </p:cNvPr>
          <p:cNvCxnSpPr/>
          <p:nvPr/>
        </p:nvCxnSpPr>
        <p:spPr>
          <a:xfrm rot="10800000">
            <a:off x="2613138" y="6192923"/>
            <a:ext cx="788730" cy="0"/>
          </a:xfrm>
          <a:prstGeom prst="straightConnector1">
            <a:avLst/>
          </a:prstGeom>
          <a:noFill/>
          <a:ln w="38100" cap="flat" cmpd="sng">
            <a:solidFill>
              <a:srgbClr val="FFD7F3"/>
            </a:solidFill>
            <a:prstDash val="solid"/>
            <a:round/>
            <a:headEnd type="none" w="sm" len="sm"/>
            <a:tailEnd type="none" w="sm" len="sm"/>
          </a:ln>
        </p:spPr>
      </p:cxnSp>
      <p:cxnSp>
        <p:nvCxnSpPr>
          <p:cNvPr id="319" name="Google Shape;319;p25">
            <a:extLst>
              <a:ext uri="{FF2B5EF4-FFF2-40B4-BE49-F238E27FC236}">
                <a16:creationId xmlns:a16="http://schemas.microsoft.com/office/drawing/2014/main" id="{1EE47131-B32D-1CCC-2BB2-F18113141A8A}"/>
              </a:ext>
            </a:extLst>
          </p:cNvPr>
          <p:cNvCxnSpPr/>
          <p:nvPr/>
        </p:nvCxnSpPr>
        <p:spPr>
          <a:xfrm rot="10800000">
            <a:off x="6450038" y="6192923"/>
            <a:ext cx="788730" cy="0"/>
          </a:xfrm>
          <a:prstGeom prst="straightConnector1">
            <a:avLst/>
          </a:prstGeom>
          <a:noFill/>
          <a:ln w="38100" cap="flat" cmpd="sng">
            <a:solidFill>
              <a:srgbClr val="FFD7F3"/>
            </a:solidFill>
            <a:prstDash val="solid"/>
            <a:round/>
            <a:headEnd type="none" w="sm" len="sm"/>
            <a:tailEnd type="none" w="sm" len="sm"/>
          </a:ln>
        </p:spPr>
      </p:cxnSp>
      <p:cxnSp>
        <p:nvCxnSpPr>
          <p:cNvPr id="320" name="Google Shape;320;p25">
            <a:extLst>
              <a:ext uri="{FF2B5EF4-FFF2-40B4-BE49-F238E27FC236}">
                <a16:creationId xmlns:a16="http://schemas.microsoft.com/office/drawing/2014/main" id="{ACC2029D-1E9A-7015-D4C3-D5FA5CF4B490}"/>
              </a:ext>
            </a:extLst>
          </p:cNvPr>
          <p:cNvCxnSpPr/>
          <p:nvPr/>
        </p:nvCxnSpPr>
        <p:spPr>
          <a:xfrm rot="10800000">
            <a:off x="2613138" y="8279740"/>
            <a:ext cx="788730" cy="0"/>
          </a:xfrm>
          <a:prstGeom prst="straightConnector1">
            <a:avLst/>
          </a:prstGeom>
          <a:noFill/>
          <a:ln w="38100" cap="flat" cmpd="sng">
            <a:solidFill>
              <a:srgbClr val="FFD7F3"/>
            </a:solidFill>
            <a:prstDash val="solid"/>
            <a:round/>
            <a:headEnd type="none" w="sm" len="sm"/>
            <a:tailEnd type="none" w="sm" len="sm"/>
          </a:ln>
        </p:spPr>
      </p:cxnSp>
      <p:cxnSp>
        <p:nvCxnSpPr>
          <p:cNvPr id="321" name="Google Shape;321;p25">
            <a:extLst>
              <a:ext uri="{FF2B5EF4-FFF2-40B4-BE49-F238E27FC236}">
                <a16:creationId xmlns:a16="http://schemas.microsoft.com/office/drawing/2014/main" id="{A8FE4F8A-9678-504E-C80D-70EE2A2C46B1}"/>
              </a:ext>
            </a:extLst>
          </p:cNvPr>
          <p:cNvCxnSpPr/>
          <p:nvPr/>
        </p:nvCxnSpPr>
        <p:spPr>
          <a:xfrm rot="10800000">
            <a:off x="6450038" y="8279740"/>
            <a:ext cx="788730" cy="0"/>
          </a:xfrm>
          <a:prstGeom prst="straightConnector1">
            <a:avLst/>
          </a:prstGeom>
          <a:noFill/>
          <a:ln w="38100" cap="flat" cmpd="sng">
            <a:solidFill>
              <a:srgbClr val="FFD7F3"/>
            </a:solidFill>
            <a:prstDash val="solid"/>
            <a:round/>
            <a:headEnd type="none" w="sm" len="sm"/>
            <a:tailEnd type="none" w="sm" len="sm"/>
          </a:ln>
        </p:spPr>
      </p:cxnSp>
      <p:sp>
        <p:nvSpPr>
          <p:cNvPr id="4" name="Rectangle 3">
            <a:extLst>
              <a:ext uri="{FF2B5EF4-FFF2-40B4-BE49-F238E27FC236}">
                <a16:creationId xmlns:a16="http://schemas.microsoft.com/office/drawing/2014/main" id="{5D0627EF-DF56-1CB7-38E5-130BCE6CD49D}"/>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CSS</a:t>
            </a:r>
            <a:r>
              <a:rPr kumimoji="0" lang="en-US" altLang="en-US" sz="1800" b="0" i="0" u="none" strike="noStrike" cap="none" normalizeH="0" baseline="0">
                <a:ln>
                  <a:noFill/>
                </a:ln>
                <a:solidFill>
                  <a:schemeClr val="tx1"/>
                </a:solidFill>
                <a:effectLst/>
                <a:latin typeface="Arial" panose="020B0604020202020204" pitchFamily="34" charset="0"/>
              </a:rPr>
              <a:t>: Provides styling for the chatbot, making it visually appealing and responsive. For example, the gradient text for the chatbot title and the responsive chat message boxes.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47646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5">
          <a:extLst>
            <a:ext uri="{FF2B5EF4-FFF2-40B4-BE49-F238E27FC236}">
              <a16:creationId xmlns:a16="http://schemas.microsoft.com/office/drawing/2014/main" id="{DF2AAC21-CED2-13B6-9060-F3F199A00239}"/>
            </a:ext>
          </a:extLst>
        </p:cNvPr>
        <p:cNvGrpSpPr/>
        <p:nvPr/>
      </p:nvGrpSpPr>
      <p:grpSpPr>
        <a:xfrm>
          <a:off x="0" y="0"/>
          <a:ext cx="0" cy="0"/>
          <a:chOff x="0" y="0"/>
          <a:chExt cx="0" cy="0"/>
        </a:xfrm>
      </p:grpSpPr>
      <p:pic>
        <p:nvPicPr>
          <p:cNvPr id="296" name="Google Shape;296;p25">
            <a:extLst>
              <a:ext uri="{FF2B5EF4-FFF2-40B4-BE49-F238E27FC236}">
                <a16:creationId xmlns:a16="http://schemas.microsoft.com/office/drawing/2014/main" id="{369385F7-C988-78E3-EA6D-BEE8933246EE}"/>
              </a:ext>
            </a:extLst>
          </p:cNvPr>
          <p:cNvPicPr preferRelativeResize="0"/>
          <p:nvPr/>
        </p:nvPicPr>
        <p:blipFill>
          <a:blip r:embed="rId3">
            <a:alphaModFix/>
          </a:blip>
          <a:stretch>
            <a:fillRect/>
          </a:stretch>
        </p:blipFill>
        <p:spPr>
          <a:xfrm>
            <a:off x="16407825" y="0"/>
            <a:ext cx="1320800" cy="10287000"/>
          </a:xfrm>
          <a:prstGeom prst="rect">
            <a:avLst/>
          </a:prstGeom>
          <a:noFill/>
          <a:ln>
            <a:noFill/>
          </a:ln>
        </p:spPr>
      </p:pic>
      <p:grpSp>
        <p:nvGrpSpPr>
          <p:cNvPr id="297" name="Google Shape;297;p25">
            <a:extLst>
              <a:ext uri="{FF2B5EF4-FFF2-40B4-BE49-F238E27FC236}">
                <a16:creationId xmlns:a16="http://schemas.microsoft.com/office/drawing/2014/main" id="{5C26A341-25A9-77E9-37E5-D529ECD23E4E}"/>
              </a:ext>
            </a:extLst>
          </p:cNvPr>
          <p:cNvGrpSpPr/>
          <p:nvPr/>
        </p:nvGrpSpPr>
        <p:grpSpPr>
          <a:xfrm>
            <a:off x="3401868" y="3394867"/>
            <a:ext cx="3048170" cy="1234292"/>
            <a:chOff x="0" y="-47625"/>
            <a:chExt cx="802810" cy="325081"/>
          </a:xfrm>
        </p:grpSpPr>
        <p:sp>
          <p:nvSpPr>
            <p:cNvPr id="298" name="Google Shape;298;p25">
              <a:extLst>
                <a:ext uri="{FF2B5EF4-FFF2-40B4-BE49-F238E27FC236}">
                  <a16:creationId xmlns:a16="http://schemas.microsoft.com/office/drawing/2014/main" id="{42E7EF9A-0062-3A7A-9B9B-0C0243624094}"/>
                </a:ext>
              </a:extLst>
            </p:cNvPr>
            <p:cNvSpPr/>
            <p:nvPr/>
          </p:nvSpPr>
          <p:spPr>
            <a:xfrm>
              <a:off x="0" y="0"/>
              <a:ext cx="802810" cy="277456"/>
            </a:xfrm>
            <a:custGeom>
              <a:avLst/>
              <a:gdLst/>
              <a:ahLst/>
              <a:cxnLst/>
              <a:rect l="l" t="t" r="r" b="b"/>
              <a:pathLst>
                <a:path w="802810" h="277456" extrusionOk="0">
                  <a:moveTo>
                    <a:pt x="35558" y="0"/>
                  </a:moveTo>
                  <a:lnTo>
                    <a:pt x="767252" y="0"/>
                  </a:lnTo>
                  <a:cubicBezTo>
                    <a:pt x="776683" y="0"/>
                    <a:pt x="785727" y="3746"/>
                    <a:pt x="792395" y="10415"/>
                  </a:cubicBezTo>
                  <a:cubicBezTo>
                    <a:pt x="799064" y="17083"/>
                    <a:pt x="802810" y="26127"/>
                    <a:pt x="802810" y="35558"/>
                  </a:cubicBezTo>
                  <a:lnTo>
                    <a:pt x="802810" y="241898"/>
                  </a:lnTo>
                  <a:cubicBezTo>
                    <a:pt x="802810" y="261536"/>
                    <a:pt x="786890" y="277456"/>
                    <a:pt x="767252" y="277456"/>
                  </a:cubicBezTo>
                  <a:lnTo>
                    <a:pt x="35558" y="277456"/>
                  </a:lnTo>
                  <a:cubicBezTo>
                    <a:pt x="26127" y="277456"/>
                    <a:pt x="17083" y="273710"/>
                    <a:pt x="10415" y="267041"/>
                  </a:cubicBezTo>
                  <a:cubicBezTo>
                    <a:pt x="3746" y="260373"/>
                    <a:pt x="0" y="251329"/>
                    <a:pt x="0" y="241898"/>
                  </a:cubicBezTo>
                  <a:lnTo>
                    <a:pt x="0" y="35558"/>
                  </a:lnTo>
                  <a:cubicBezTo>
                    <a:pt x="0" y="26127"/>
                    <a:pt x="3746" y="17083"/>
                    <a:pt x="10415" y="10415"/>
                  </a:cubicBezTo>
                  <a:cubicBezTo>
                    <a:pt x="17083" y="3746"/>
                    <a:pt x="26127" y="0"/>
                    <a:pt x="35558" y="0"/>
                  </a:cubicBezTo>
                  <a:close/>
                </a:path>
              </a:pathLst>
            </a:custGeom>
            <a:solidFill>
              <a:srgbClr val="305BCE"/>
            </a:solidFill>
            <a:ln w="38100" cap="sq" cmpd="sng">
              <a:solidFill>
                <a:srgbClr val="FFD7F3"/>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5">
              <a:extLst>
                <a:ext uri="{FF2B5EF4-FFF2-40B4-BE49-F238E27FC236}">
                  <a16:creationId xmlns:a16="http://schemas.microsoft.com/office/drawing/2014/main" id="{61230279-D33D-5258-671D-54E4302C3A52}"/>
                </a:ext>
              </a:extLst>
            </p:cNvPr>
            <p:cNvSpPr txBox="1"/>
            <p:nvPr/>
          </p:nvSpPr>
          <p:spPr>
            <a:xfrm>
              <a:off x="0" y="-47625"/>
              <a:ext cx="802810" cy="325081"/>
            </a:xfrm>
            <a:prstGeom prst="rect">
              <a:avLst/>
            </a:prstGeom>
            <a:noFill/>
            <a:ln>
              <a:noFill/>
            </a:ln>
          </p:spPr>
          <p:txBody>
            <a:bodyPr spcFirstLastPara="1" wrap="square" lIns="50800" tIns="50800" rIns="50800" bIns="50800" anchor="ctr" anchorCtr="0">
              <a:noAutofit/>
            </a:bodyPr>
            <a:lstStyle/>
            <a:p>
              <a:pPr marL="0" marR="0" lvl="0" indent="0" algn="ctr" rtl="0">
                <a:lnSpc>
                  <a:spcPct val="17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0" name="Google Shape;300;p25">
            <a:extLst>
              <a:ext uri="{FF2B5EF4-FFF2-40B4-BE49-F238E27FC236}">
                <a16:creationId xmlns:a16="http://schemas.microsoft.com/office/drawing/2014/main" id="{F16B9A27-0419-53BD-A09B-3EA276C8C84E}"/>
              </a:ext>
            </a:extLst>
          </p:cNvPr>
          <p:cNvGrpSpPr/>
          <p:nvPr/>
        </p:nvGrpSpPr>
        <p:grpSpPr>
          <a:xfrm>
            <a:off x="3401868" y="5450986"/>
            <a:ext cx="3048170" cy="1234292"/>
            <a:chOff x="0" y="-47625"/>
            <a:chExt cx="802810" cy="325081"/>
          </a:xfrm>
        </p:grpSpPr>
        <p:sp>
          <p:nvSpPr>
            <p:cNvPr id="301" name="Google Shape;301;p25">
              <a:extLst>
                <a:ext uri="{FF2B5EF4-FFF2-40B4-BE49-F238E27FC236}">
                  <a16:creationId xmlns:a16="http://schemas.microsoft.com/office/drawing/2014/main" id="{3E17815B-7327-7F47-AC13-755581FDB802}"/>
                </a:ext>
              </a:extLst>
            </p:cNvPr>
            <p:cNvSpPr/>
            <p:nvPr/>
          </p:nvSpPr>
          <p:spPr>
            <a:xfrm>
              <a:off x="0" y="0"/>
              <a:ext cx="802810" cy="277456"/>
            </a:xfrm>
            <a:custGeom>
              <a:avLst/>
              <a:gdLst/>
              <a:ahLst/>
              <a:cxnLst/>
              <a:rect l="l" t="t" r="r" b="b"/>
              <a:pathLst>
                <a:path w="802810" h="277456" extrusionOk="0">
                  <a:moveTo>
                    <a:pt x="35558" y="0"/>
                  </a:moveTo>
                  <a:lnTo>
                    <a:pt x="767252" y="0"/>
                  </a:lnTo>
                  <a:cubicBezTo>
                    <a:pt x="776683" y="0"/>
                    <a:pt x="785727" y="3746"/>
                    <a:pt x="792395" y="10415"/>
                  </a:cubicBezTo>
                  <a:cubicBezTo>
                    <a:pt x="799064" y="17083"/>
                    <a:pt x="802810" y="26127"/>
                    <a:pt x="802810" y="35558"/>
                  </a:cubicBezTo>
                  <a:lnTo>
                    <a:pt x="802810" y="241898"/>
                  </a:lnTo>
                  <a:cubicBezTo>
                    <a:pt x="802810" y="261536"/>
                    <a:pt x="786890" y="277456"/>
                    <a:pt x="767252" y="277456"/>
                  </a:cubicBezTo>
                  <a:lnTo>
                    <a:pt x="35558" y="277456"/>
                  </a:lnTo>
                  <a:cubicBezTo>
                    <a:pt x="26127" y="277456"/>
                    <a:pt x="17083" y="273710"/>
                    <a:pt x="10415" y="267041"/>
                  </a:cubicBezTo>
                  <a:cubicBezTo>
                    <a:pt x="3746" y="260373"/>
                    <a:pt x="0" y="251329"/>
                    <a:pt x="0" y="241898"/>
                  </a:cubicBezTo>
                  <a:lnTo>
                    <a:pt x="0" y="35558"/>
                  </a:lnTo>
                  <a:cubicBezTo>
                    <a:pt x="0" y="26127"/>
                    <a:pt x="3746" y="17083"/>
                    <a:pt x="10415" y="10415"/>
                  </a:cubicBezTo>
                  <a:cubicBezTo>
                    <a:pt x="17083" y="3746"/>
                    <a:pt x="26127" y="0"/>
                    <a:pt x="35558" y="0"/>
                  </a:cubicBezTo>
                  <a:close/>
                </a:path>
              </a:pathLst>
            </a:custGeom>
            <a:solidFill>
              <a:srgbClr val="305BCE"/>
            </a:solidFill>
            <a:ln w="3810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5">
              <a:extLst>
                <a:ext uri="{FF2B5EF4-FFF2-40B4-BE49-F238E27FC236}">
                  <a16:creationId xmlns:a16="http://schemas.microsoft.com/office/drawing/2014/main" id="{AECFDEF1-4666-5638-DF10-E3D127FA6A5F}"/>
                </a:ext>
              </a:extLst>
            </p:cNvPr>
            <p:cNvSpPr txBox="1"/>
            <p:nvPr/>
          </p:nvSpPr>
          <p:spPr>
            <a:xfrm>
              <a:off x="0" y="-47625"/>
              <a:ext cx="802810" cy="325081"/>
            </a:xfrm>
            <a:prstGeom prst="rect">
              <a:avLst/>
            </a:prstGeom>
            <a:noFill/>
            <a:ln>
              <a:noFill/>
            </a:ln>
          </p:spPr>
          <p:txBody>
            <a:bodyPr spcFirstLastPara="1" wrap="square" lIns="50800" tIns="50800" rIns="50800" bIns="50800" anchor="ctr" anchorCtr="0">
              <a:noAutofit/>
            </a:bodyPr>
            <a:lstStyle/>
            <a:p>
              <a:pPr marL="0" marR="0" lvl="0" indent="0" algn="ctr" rtl="0">
                <a:lnSpc>
                  <a:spcPct val="17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3" name="Google Shape;303;p25">
            <a:extLst>
              <a:ext uri="{FF2B5EF4-FFF2-40B4-BE49-F238E27FC236}">
                <a16:creationId xmlns:a16="http://schemas.microsoft.com/office/drawing/2014/main" id="{67214033-1D28-A53B-360D-DC40A473DB3B}"/>
              </a:ext>
            </a:extLst>
          </p:cNvPr>
          <p:cNvGrpSpPr/>
          <p:nvPr/>
        </p:nvGrpSpPr>
        <p:grpSpPr>
          <a:xfrm>
            <a:off x="3401868" y="7507105"/>
            <a:ext cx="3048170" cy="1234292"/>
            <a:chOff x="0" y="-47625"/>
            <a:chExt cx="802810" cy="325081"/>
          </a:xfrm>
        </p:grpSpPr>
        <p:sp>
          <p:nvSpPr>
            <p:cNvPr id="304" name="Google Shape;304;p25">
              <a:extLst>
                <a:ext uri="{FF2B5EF4-FFF2-40B4-BE49-F238E27FC236}">
                  <a16:creationId xmlns:a16="http://schemas.microsoft.com/office/drawing/2014/main" id="{D04A6863-9AF4-FB9C-E001-A7C777201E59}"/>
                </a:ext>
              </a:extLst>
            </p:cNvPr>
            <p:cNvSpPr/>
            <p:nvPr/>
          </p:nvSpPr>
          <p:spPr>
            <a:xfrm>
              <a:off x="0" y="0"/>
              <a:ext cx="802810" cy="277456"/>
            </a:xfrm>
            <a:custGeom>
              <a:avLst/>
              <a:gdLst/>
              <a:ahLst/>
              <a:cxnLst/>
              <a:rect l="l" t="t" r="r" b="b"/>
              <a:pathLst>
                <a:path w="802810" h="277456" extrusionOk="0">
                  <a:moveTo>
                    <a:pt x="35558" y="0"/>
                  </a:moveTo>
                  <a:lnTo>
                    <a:pt x="767252" y="0"/>
                  </a:lnTo>
                  <a:cubicBezTo>
                    <a:pt x="776683" y="0"/>
                    <a:pt x="785727" y="3746"/>
                    <a:pt x="792395" y="10415"/>
                  </a:cubicBezTo>
                  <a:cubicBezTo>
                    <a:pt x="799064" y="17083"/>
                    <a:pt x="802810" y="26127"/>
                    <a:pt x="802810" y="35558"/>
                  </a:cubicBezTo>
                  <a:lnTo>
                    <a:pt x="802810" y="241898"/>
                  </a:lnTo>
                  <a:cubicBezTo>
                    <a:pt x="802810" y="261536"/>
                    <a:pt x="786890" y="277456"/>
                    <a:pt x="767252" y="277456"/>
                  </a:cubicBezTo>
                  <a:lnTo>
                    <a:pt x="35558" y="277456"/>
                  </a:lnTo>
                  <a:cubicBezTo>
                    <a:pt x="26127" y="277456"/>
                    <a:pt x="17083" y="273710"/>
                    <a:pt x="10415" y="267041"/>
                  </a:cubicBezTo>
                  <a:cubicBezTo>
                    <a:pt x="3746" y="260373"/>
                    <a:pt x="0" y="251329"/>
                    <a:pt x="0" y="241898"/>
                  </a:cubicBezTo>
                  <a:lnTo>
                    <a:pt x="0" y="35558"/>
                  </a:lnTo>
                  <a:cubicBezTo>
                    <a:pt x="0" y="26127"/>
                    <a:pt x="3746" y="17083"/>
                    <a:pt x="10415" y="10415"/>
                  </a:cubicBezTo>
                  <a:cubicBezTo>
                    <a:pt x="17083" y="3746"/>
                    <a:pt x="26127" y="0"/>
                    <a:pt x="35558" y="0"/>
                  </a:cubicBezTo>
                  <a:close/>
                </a:path>
              </a:pathLst>
            </a:custGeom>
            <a:solidFill>
              <a:srgbClr val="305BCE"/>
            </a:solidFill>
            <a:ln w="3810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5">
              <a:extLst>
                <a:ext uri="{FF2B5EF4-FFF2-40B4-BE49-F238E27FC236}">
                  <a16:creationId xmlns:a16="http://schemas.microsoft.com/office/drawing/2014/main" id="{E28BCEC2-E80D-444C-BC72-9F65A71C2B17}"/>
                </a:ext>
              </a:extLst>
            </p:cNvPr>
            <p:cNvSpPr txBox="1"/>
            <p:nvPr/>
          </p:nvSpPr>
          <p:spPr>
            <a:xfrm>
              <a:off x="0" y="-47625"/>
              <a:ext cx="802810" cy="325081"/>
            </a:xfrm>
            <a:prstGeom prst="rect">
              <a:avLst/>
            </a:prstGeom>
            <a:noFill/>
            <a:ln>
              <a:noFill/>
            </a:ln>
          </p:spPr>
          <p:txBody>
            <a:bodyPr spcFirstLastPara="1" wrap="square" lIns="50800" tIns="50800" rIns="50800" bIns="50800" anchor="ctr" anchorCtr="0">
              <a:noAutofit/>
            </a:bodyPr>
            <a:lstStyle/>
            <a:p>
              <a:pPr marL="0" marR="0" lvl="0" indent="0" algn="ctr" rtl="0">
                <a:lnSpc>
                  <a:spcPct val="17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6" name="Google Shape;306;p25">
            <a:extLst>
              <a:ext uri="{FF2B5EF4-FFF2-40B4-BE49-F238E27FC236}">
                <a16:creationId xmlns:a16="http://schemas.microsoft.com/office/drawing/2014/main" id="{E2066D5C-7C02-1E93-E0CA-70731FC3E53F}"/>
              </a:ext>
            </a:extLst>
          </p:cNvPr>
          <p:cNvSpPr txBox="1"/>
          <p:nvPr/>
        </p:nvSpPr>
        <p:spPr>
          <a:xfrm>
            <a:off x="1805303" y="804917"/>
            <a:ext cx="12894327" cy="1593193"/>
          </a:xfrm>
          <a:prstGeom prst="rect">
            <a:avLst/>
          </a:prstGeom>
          <a:noFill/>
          <a:ln>
            <a:noFill/>
          </a:ln>
        </p:spPr>
        <p:txBody>
          <a:bodyPr spcFirstLastPara="1" wrap="square" lIns="0" tIns="0" rIns="0" bIns="0" anchor="t" anchorCtr="0">
            <a:spAutoFit/>
          </a:bodyPr>
          <a:lstStyle/>
          <a:p>
            <a:pPr marL="0" marR="0" lvl="0" indent="0" algn="ctr" rtl="0">
              <a:lnSpc>
                <a:spcPct val="119000"/>
              </a:lnSpc>
              <a:spcBef>
                <a:spcPts val="0"/>
              </a:spcBef>
              <a:spcAft>
                <a:spcPts val="0"/>
              </a:spcAft>
              <a:buNone/>
            </a:pPr>
            <a:r>
              <a:rPr lang="en-US" sz="8700" b="0" i="0" u="none" strike="noStrike" cap="none" dirty="0">
                <a:solidFill>
                  <a:srgbClr val="FFCA04"/>
                </a:solidFill>
                <a:latin typeface="Paytone One"/>
                <a:ea typeface="Paytone One"/>
                <a:cs typeface="Paytone One"/>
                <a:sym typeface="Paytone One"/>
              </a:rPr>
              <a:t>KEY FEATURES </a:t>
            </a:r>
            <a:endParaRPr dirty="0"/>
          </a:p>
        </p:txBody>
      </p:sp>
      <p:sp>
        <p:nvSpPr>
          <p:cNvPr id="307" name="Google Shape;307;p25">
            <a:extLst>
              <a:ext uri="{FF2B5EF4-FFF2-40B4-BE49-F238E27FC236}">
                <a16:creationId xmlns:a16="http://schemas.microsoft.com/office/drawing/2014/main" id="{61119805-ED30-E972-43BE-196077B7DEFC}"/>
              </a:ext>
            </a:extLst>
          </p:cNvPr>
          <p:cNvSpPr txBox="1"/>
          <p:nvPr/>
        </p:nvSpPr>
        <p:spPr>
          <a:xfrm>
            <a:off x="828026" y="5538888"/>
            <a:ext cx="1997640" cy="1207327"/>
          </a:xfrm>
          <a:prstGeom prst="rect">
            <a:avLst/>
          </a:prstGeom>
          <a:noFill/>
          <a:ln>
            <a:noFill/>
          </a:ln>
        </p:spPr>
        <p:txBody>
          <a:bodyPr spcFirstLastPara="1" wrap="square" lIns="0" tIns="0" rIns="0" bIns="0" anchor="t" anchorCtr="0">
            <a:spAutoFit/>
          </a:bodyPr>
          <a:lstStyle/>
          <a:p>
            <a:pPr marL="0" marR="0" lvl="0" indent="0" algn="ctr" rtl="0">
              <a:lnSpc>
                <a:spcPct val="104004"/>
              </a:lnSpc>
              <a:spcBef>
                <a:spcPts val="0"/>
              </a:spcBef>
              <a:spcAft>
                <a:spcPts val="0"/>
              </a:spcAft>
              <a:buNone/>
            </a:pPr>
            <a:r>
              <a:rPr lang="en-US" sz="8790" b="0" i="0" u="none" strike="noStrike" cap="none">
                <a:solidFill>
                  <a:srgbClr val="FFD7F3"/>
                </a:solidFill>
                <a:latin typeface="Paytone One"/>
                <a:ea typeface="Paytone One"/>
                <a:cs typeface="Paytone One"/>
                <a:sym typeface="Paytone One"/>
              </a:rPr>
              <a:t>02</a:t>
            </a:r>
            <a:endParaRPr/>
          </a:p>
        </p:txBody>
      </p:sp>
      <p:sp>
        <p:nvSpPr>
          <p:cNvPr id="308" name="Google Shape;308;p25">
            <a:extLst>
              <a:ext uri="{FF2B5EF4-FFF2-40B4-BE49-F238E27FC236}">
                <a16:creationId xmlns:a16="http://schemas.microsoft.com/office/drawing/2014/main" id="{D0FABC46-08DB-3C6F-DD17-77A796609E31}"/>
              </a:ext>
            </a:extLst>
          </p:cNvPr>
          <p:cNvSpPr txBox="1"/>
          <p:nvPr/>
        </p:nvSpPr>
        <p:spPr>
          <a:xfrm>
            <a:off x="828026" y="3490588"/>
            <a:ext cx="1997640" cy="1207327"/>
          </a:xfrm>
          <a:prstGeom prst="rect">
            <a:avLst/>
          </a:prstGeom>
          <a:noFill/>
          <a:ln>
            <a:noFill/>
          </a:ln>
        </p:spPr>
        <p:txBody>
          <a:bodyPr spcFirstLastPara="1" wrap="square" lIns="0" tIns="0" rIns="0" bIns="0" anchor="t" anchorCtr="0">
            <a:spAutoFit/>
          </a:bodyPr>
          <a:lstStyle/>
          <a:p>
            <a:pPr marL="0" marR="0" lvl="0" indent="0" algn="ctr" rtl="0">
              <a:lnSpc>
                <a:spcPct val="104004"/>
              </a:lnSpc>
              <a:spcBef>
                <a:spcPts val="0"/>
              </a:spcBef>
              <a:spcAft>
                <a:spcPts val="0"/>
              </a:spcAft>
              <a:buNone/>
            </a:pPr>
            <a:r>
              <a:rPr lang="en-US" sz="8790" b="0" i="0" u="none" strike="noStrike" cap="none">
                <a:solidFill>
                  <a:srgbClr val="FFD7F3"/>
                </a:solidFill>
                <a:latin typeface="Paytone One"/>
                <a:ea typeface="Paytone One"/>
                <a:cs typeface="Paytone One"/>
                <a:sym typeface="Paytone One"/>
              </a:rPr>
              <a:t>01</a:t>
            </a:r>
            <a:endParaRPr/>
          </a:p>
        </p:txBody>
      </p:sp>
      <p:sp>
        <p:nvSpPr>
          <p:cNvPr id="309" name="Google Shape;309;p25">
            <a:extLst>
              <a:ext uri="{FF2B5EF4-FFF2-40B4-BE49-F238E27FC236}">
                <a16:creationId xmlns:a16="http://schemas.microsoft.com/office/drawing/2014/main" id="{11F1D378-095A-FBA8-94A0-211D3C9EBB80}"/>
              </a:ext>
            </a:extLst>
          </p:cNvPr>
          <p:cNvSpPr txBox="1"/>
          <p:nvPr/>
        </p:nvSpPr>
        <p:spPr>
          <a:xfrm>
            <a:off x="828026" y="7587189"/>
            <a:ext cx="1997640" cy="1207327"/>
          </a:xfrm>
          <a:prstGeom prst="rect">
            <a:avLst/>
          </a:prstGeom>
          <a:noFill/>
          <a:ln>
            <a:noFill/>
          </a:ln>
        </p:spPr>
        <p:txBody>
          <a:bodyPr spcFirstLastPara="1" wrap="square" lIns="0" tIns="0" rIns="0" bIns="0" anchor="t" anchorCtr="0">
            <a:spAutoFit/>
          </a:bodyPr>
          <a:lstStyle/>
          <a:p>
            <a:pPr marL="0" marR="0" lvl="0" indent="0" algn="ctr" rtl="0">
              <a:lnSpc>
                <a:spcPct val="104004"/>
              </a:lnSpc>
              <a:spcBef>
                <a:spcPts val="0"/>
              </a:spcBef>
              <a:spcAft>
                <a:spcPts val="0"/>
              </a:spcAft>
              <a:buNone/>
            </a:pPr>
            <a:r>
              <a:rPr lang="en-US" sz="8790" b="0" i="0" u="none" strike="noStrike" cap="none">
                <a:solidFill>
                  <a:srgbClr val="FFD7F3"/>
                </a:solidFill>
                <a:latin typeface="Paytone One"/>
                <a:ea typeface="Paytone One"/>
                <a:cs typeface="Paytone One"/>
                <a:sym typeface="Paytone One"/>
              </a:rPr>
              <a:t>03</a:t>
            </a:r>
            <a:endParaRPr/>
          </a:p>
        </p:txBody>
      </p:sp>
      <p:sp>
        <p:nvSpPr>
          <p:cNvPr id="310" name="Google Shape;310;p25">
            <a:extLst>
              <a:ext uri="{FF2B5EF4-FFF2-40B4-BE49-F238E27FC236}">
                <a16:creationId xmlns:a16="http://schemas.microsoft.com/office/drawing/2014/main" id="{B07EE625-4978-0D79-FE1E-9E6B263AE20F}"/>
              </a:ext>
            </a:extLst>
          </p:cNvPr>
          <p:cNvSpPr txBox="1"/>
          <p:nvPr/>
        </p:nvSpPr>
        <p:spPr>
          <a:xfrm>
            <a:off x="4235874" y="3890908"/>
            <a:ext cx="1380300" cy="430800"/>
          </a:xfrm>
          <a:prstGeom prst="rect">
            <a:avLst/>
          </a:prstGeom>
          <a:noFill/>
          <a:ln>
            <a:noFill/>
          </a:ln>
        </p:spPr>
        <p:txBody>
          <a:bodyPr spcFirstLastPara="1" wrap="square" lIns="0" tIns="0" rIns="0" bIns="0" anchor="t" anchorCtr="0">
            <a:spAutoFit/>
          </a:bodyPr>
          <a:lstStyle/>
          <a:p>
            <a:pPr marL="0" marR="0" lvl="1" indent="0" algn="ctr" rtl="0">
              <a:lnSpc>
                <a:spcPct val="143015"/>
              </a:lnSpc>
              <a:spcBef>
                <a:spcPts val="0"/>
              </a:spcBef>
              <a:spcAft>
                <a:spcPts val="0"/>
              </a:spcAft>
              <a:buNone/>
            </a:pPr>
            <a:r>
              <a:rPr lang="en-US" sz="2799" b="1" i="0" u="none" strike="noStrike" cap="none">
                <a:solidFill>
                  <a:srgbClr val="FFFFFF"/>
                </a:solidFill>
                <a:latin typeface="Lato"/>
                <a:ea typeface="Lato"/>
                <a:cs typeface="Lato"/>
                <a:sym typeface="Lato"/>
              </a:rPr>
              <a:t>Topic 01</a:t>
            </a:r>
            <a:endParaRPr/>
          </a:p>
        </p:txBody>
      </p:sp>
      <p:sp>
        <p:nvSpPr>
          <p:cNvPr id="311" name="Google Shape;311;p25">
            <a:extLst>
              <a:ext uri="{FF2B5EF4-FFF2-40B4-BE49-F238E27FC236}">
                <a16:creationId xmlns:a16="http://schemas.microsoft.com/office/drawing/2014/main" id="{8D3D850B-0BB3-FF6E-9022-273D35BA7872}"/>
              </a:ext>
            </a:extLst>
          </p:cNvPr>
          <p:cNvSpPr txBox="1"/>
          <p:nvPr/>
        </p:nvSpPr>
        <p:spPr>
          <a:xfrm>
            <a:off x="4235874" y="5932234"/>
            <a:ext cx="1380300" cy="430800"/>
          </a:xfrm>
          <a:prstGeom prst="rect">
            <a:avLst/>
          </a:prstGeom>
          <a:noFill/>
          <a:ln>
            <a:noFill/>
          </a:ln>
        </p:spPr>
        <p:txBody>
          <a:bodyPr spcFirstLastPara="1" wrap="square" lIns="0" tIns="0" rIns="0" bIns="0" anchor="t" anchorCtr="0">
            <a:spAutoFit/>
          </a:bodyPr>
          <a:lstStyle/>
          <a:p>
            <a:pPr marL="0" marR="0" lvl="1" indent="0" algn="ctr" rtl="0">
              <a:lnSpc>
                <a:spcPct val="143015"/>
              </a:lnSpc>
              <a:spcBef>
                <a:spcPts val="0"/>
              </a:spcBef>
              <a:spcAft>
                <a:spcPts val="0"/>
              </a:spcAft>
              <a:buNone/>
            </a:pPr>
            <a:r>
              <a:rPr lang="en-US" sz="2799" b="1" i="0" u="none" strike="noStrike" cap="none">
                <a:solidFill>
                  <a:srgbClr val="FFFFFF"/>
                </a:solidFill>
                <a:latin typeface="Lato"/>
                <a:ea typeface="Lato"/>
                <a:cs typeface="Lato"/>
                <a:sym typeface="Lato"/>
              </a:rPr>
              <a:t>Topic 02</a:t>
            </a:r>
            <a:endParaRPr/>
          </a:p>
        </p:txBody>
      </p:sp>
      <p:sp>
        <p:nvSpPr>
          <p:cNvPr id="312" name="Google Shape;312;p25">
            <a:extLst>
              <a:ext uri="{FF2B5EF4-FFF2-40B4-BE49-F238E27FC236}">
                <a16:creationId xmlns:a16="http://schemas.microsoft.com/office/drawing/2014/main" id="{A7C8CBE3-CE91-7EB8-642D-07672186B49C}"/>
              </a:ext>
            </a:extLst>
          </p:cNvPr>
          <p:cNvSpPr txBox="1"/>
          <p:nvPr/>
        </p:nvSpPr>
        <p:spPr>
          <a:xfrm>
            <a:off x="4235874" y="8003146"/>
            <a:ext cx="1380300" cy="430800"/>
          </a:xfrm>
          <a:prstGeom prst="rect">
            <a:avLst/>
          </a:prstGeom>
          <a:noFill/>
          <a:ln>
            <a:noFill/>
          </a:ln>
        </p:spPr>
        <p:txBody>
          <a:bodyPr spcFirstLastPara="1" wrap="square" lIns="0" tIns="0" rIns="0" bIns="0" anchor="t" anchorCtr="0">
            <a:spAutoFit/>
          </a:bodyPr>
          <a:lstStyle/>
          <a:p>
            <a:pPr marL="0" marR="0" lvl="1" indent="0" algn="ctr" rtl="0">
              <a:lnSpc>
                <a:spcPct val="143015"/>
              </a:lnSpc>
              <a:spcBef>
                <a:spcPts val="0"/>
              </a:spcBef>
              <a:spcAft>
                <a:spcPts val="0"/>
              </a:spcAft>
              <a:buNone/>
            </a:pPr>
            <a:r>
              <a:rPr lang="en-US" sz="2799" b="1" i="0" u="none" strike="noStrike" cap="none">
                <a:solidFill>
                  <a:srgbClr val="FFFFFF"/>
                </a:solidFill>
                <a:latin typeface="Lato"/>
                <a:ea typeface="Lato"/>
                <a:cs typeface="Lato"/>
                <a:sym typeface="Lato"/>
              </a:rPr>
              <a:t>Topic 03</a:t>
            </a:r>
            <a:endParaRPr/>
          </a:p>
        </p:txBody>
      </p:sp>
      <p:sp>
        <p:nvSpPr>
          <p:cNvPr id="313" name="Google Shape;313;p25">
            <a:extLst>
              <a:ext uri="{FF2B5EF4-FFF2-40B4-BE49-F238E27FC236}">
                <a16:creationId xmlns:a16="http://schemas.microsoft.com/office/drawing/2014/main" id="{79A84A17-1849-14D5-4C1C-0256975AEAA4}"/>
              </a:ext>
            </a:extLst>
          </p:cNvPr>
          <p:cNvSpPr txBox="1"/>
          <p:nvPr/>
        </p:nvSpPr>
        <p:spPr>
          <a:xfrm>
            <a:off x="7581658" y="3719458"/>
            <a:ext cx="8186095" cy="888448"/>
          </a:xfrm>
          <a:prstGeom prst="rect">
            <a:avLst/>
          </a:prstGeom>
          <a:noFill/>
          <a:ln>
            <a:noFill/>
          </a:ln>
        </p:spPr>
        <p:txBody>
          <a:bodyPr spcFirstLastPara="1" wrap="square" lIns="0" tIns="0" rIns="0" bIns="0" anchor="t" anchorCtr="0">
            <a:spAutoFit/>
          </a:bodyPr>
          <a:lstStyle/>
          <a:p>
            <a:pPr marL="0" marR="0" lvl="1" indent="0" algn="l" rtl="0">
              <a:lnSpc>
                <a:spcPct val="143004"/>
              </a:lnSpc>
              <a:spcBef>
                <a:spcPts val="0"/>
              </a:spcBef>
              <a:spcAft>
                <a:spcPts val="0"/>
              </a:spcAft>
              <a:buNone/>
            </a:pPr>
            <a:r>
              <a:rPr lang="en-US" sz="2237" b="0" i="0" u="none" strike="noStrike" cap="none" dirty="0">
                <a:solidFill>
                  <a:srgbClr val="FFFFFF"/>
                </a:solidFill>
                <a:latin typeface="Lato"/>
                <a:ea typeface="Lato"/>
                <a:cs typeface="Lato"/>
                <a:sym typeface="Lato"/>
              </a:rPr>
              <a:t>. </a:t>
            </a:r>
            <a:r>
              <a:rPr lang="en-US" b="1" dirty="0">
                <a:solidFill>
                  <a:schemeClr val="bg1"/>
                </a:solidFill>
              </a:rPr>
              <a:t>User</a:t>
            </a:r>
            <a:r>
              <a:rPr lang="en-US" b="1" dirty="0"/>
              <a:t> </a:t>
            </a:r>
            <a:r>
              <a:rPr lang="en-US" b="1" dirty="0">
                <a:solidFill>
                  <a:schemeClr val="bg1"/>
                </a:solidFill>
              </a:rPr>
              <a:t>Interaction</a:t>
            </a:r>
            <a:r>
              <a:rPr lang="en-US" dirty="0"/>
              <a:t>: Users can type commands like "hello," "who are you," or "how are you," and the chatbot will respond with pre-defined messages.</a:t>
            </a:r>
            <a:endParaRPr dirty="0"/>
          </a:p>
        </p:txBody>
      </p:sp>
      <p:sp>
        <p:nvSpPr>
          <p:cNvPr id="314" name="Google Shape;314;p25">
            <a:extLst>
              <a:ext uri="{FF2B5EF4-FFF2-40B4-BE49-F238E27FC236}">
                <a16:creationId xmlns:a16="http://schemas.microsoft.com/office/drawing/2014/main" id="{F9FCC32D-F430-E3D0-C45C-E3DF523201A6}"/>
              </a:ext>
            </a:extLst>
          </p:cNvPr>
          <p:cNvSpPr txBox="1"/>
          <p:nvPr/>
        </p:nvSpPr>
        <p:spPr>
          <a:xfrm>
            <a:off x="7622298" y="5743549"/>
            <a:ext cx="8186095" cy="792268"/>
          </a:xfrm>
          <a:prstGeom prst="rect">
            <a:avLst/>
          </a:prstGeom>
          <a:noFill/>
          <a:ln>
            <a:noFill/>
          </a:ln>
        </p:spPr>
        <p:txBody>
          <a:bodyPr spcFirstLastPara="1" wrap="square" lIns="0" tIns="0" rIns="0" bIns="0" anchor="t" anchorCtr="0">
            <a:spAutoFit/>
          </a:bodyPr>
          <a:lstStyle/>
          <a:p>
            <a:pPr marL="0" marR="0" lvl="1" indent="0" algn="l" rtl="0">
              <a:lnSpc>
                <a:spcPct val="143004"/>
              </a:lnSpc>
              <a:spcBef>
                <a:spcPts val="0"/>
              </a:spcBef>
              <a:spcAft>
                <a:spcPts val="0"/>
              </a:spcAft>
              <a:buNone/>
            </a:pPr>
            <a:r>
              <a:rPr lang="en-US" b="1" dirty="0">
                <a:solidFill>
                  <a:schemeClr val="bg1"/>
                </a:solidFill>
              </a:rPr>
              <a:t>Dynamic</a:t>
            </a:r>
            <a:r>
              <a:rPr lang="en-US" b="1" dirty="0"/>
              <a:t> </a:t>
            </a:r>
            <a:r>
              <a:rPr lang="en-US" b="1" dirty="0">
                <a:solidFill>
                  <a:schemeClr val="bg1"/>
                </a:solidFill>
              </a:rPr>
              <a:t>Web</a:t>
            </a:r>
            <a:r>
              <a:rPr lang="en-US" b="1" dirty="0"/>
              <a:t> </a:t>
            </a:r>
            <a:r>
              <a:rPr lang="en-US" b="1" dirty="0">
                <a:solidFill>
                  <a:schemeClr val="bg1"/>
                </a:solidFill>
              </a:rPr>
              <a:t>Links</a:t>
            </a:r>
            <a:r>
              <a:rPr lang="en-US" dirty="0"/>
              <a:t>:  The chatbot can open websites like YouTube, Instagram, and Google directly from the chat.</a:t>
            </a:r>
            <a:endParaRPr dirty="0"/>
          </a:p>
        </p:txBody>
      </p:sp>
      <p:sp>
        <p:nvSpPr>
          <p:cNvPr id="315" name="Google Shape;315;p25">
            <a:extLst>
              <a:ext uri="{FF2B5EF4-FFF2-40B4-BE49-F238E27FC236}">
                <a16:creationId xmlns:a16="http://schemas.microsoft.com/office/drawing/2014/main" id="{A613545E-B174-9F5C-1503-AE28C65BEC37}"/>
              </a:ext>
            </a:extLst>
          </p:cNvPr>
          <p:cNvSpPr txBox="1"/>
          <p:nvPr/>
        </p:nvSpPr>
        <p:spPr>
          <a:xfrm>
            <a:off x="7606372" y="7799668"/>
            <a:ext cx="8186095" cy="1227131"/>
          </a:xfrm>
          <a:prstGeom prst="rect">
            <a:avLst/>
          </a:prstGeom>
          <a:noFill/>
          <a:ln>
            <a:noFill/>
          </a:ln>
        </p:spPr>
        <p:txBody>
          <a:bodyPr spcFirstLastPara="1" wrap="square" lIns="0" tIns="0" rIns="0" bIns="0" anchor="t" anchorCtr="0">
            <a:spAutoFit/>
          </a:bodyPr>
          <a:lstStyle/>
          <a:p>
            <a:pPr>
              <a:buFont typeface="Arial" panose="020B0604020202020204" pitchFamily="34" charset="0"/>
              <a:buChar char="•"/>
            </a:pPr>
            <a:r>
              <a:rPr lang="en-US" b="1" dirty="0">
                <a:solidFill>
                  <a:schemeClr val="bg1"/>
                </a:solidFill>
              </a:rPr>
              <a:t>Chat Simulation</a:t>
            </a:r>
            <a:r>
              <a:rPr lang="en-US" dirty="0"/>
              <a:t>:  The bot can respond to common queries, offer jokes, quotes, and even guide users to check the weather or news through external links..</a:t>
            </a:r>
          </a:p>
          <a:p>
            <a:pPr marL="0" marR="0" lvl="1" indent="0" algn="l" rtl="0">
              <a:lnSpc>
                <a:spcPct val="143004"/>
              </a:lnSpc>
              <a:spcBef>
                <a:spcPts val="0"/>
              </a:spcBef>
              <a:spcAft>
                <a:spcPts val="0"/>
              </a:spcAft>
              <a:buNone/>
            </a:pPr>
            <a:endParaRPr dirty="0"/>
          </a:p>
        </p:txBody>
      </p:sp>
      <p:cxnSp>
        <p:nvCxnSpPr>
          <p:cNvPr id="316" name="Google Shape;316;p25">
            <a:extLst>
              <a:ext uri="{FF2B5EF4-FFF2-40B4-BE49-F238E27FC236}">
                <a16:creationId xmlns:a16="http://schemas.microsoft.com/office/drawing/2014/main" id="{16A15BA9-D471-A7CD-22CE-D00F36D44CAA}"/>
              </a:ext>
            </a:extLst>
          </p:cNvPr>
          <p:cNvCxnSpPr/>
          <p:nvPr/>
        </p:nvCxnSpPr>
        <p:spPr>
          <a:xfrm rot="10800000">
            <a:off x="2613138" y="4102426"/>
            <a:ext cx="788730" cy="0"/>
          </a:xfrm>
          <a:prstGeom prst="straightConnector1">
            <a:avLst/>
          </a:prstGeom>
          <a:noFill/>
          <a:ln w="38100" cap="flat" cmpd="sng">
            <a:solidFill>
              <a:srgbClr val="FFD7F3"/>
            </a:solidFill>
            <a:prstDash val="solid"/>
            <a:round/>
            <a:headEnd type="none" w="sm" len="sm"/>
            <a:tailEnd type="none" w="sm" len="sm"/>
          </a:ln>
        </p:spPr>
      </p:cxnSp>
      <p:cxnSp>
        <p:nvCxnSpPr>
          <p:cNvPr id="317" name="Google Shape;317;p25">
            <a:extLst>
              <a:ext uri="{FF2B5EF4-FFF2-40B4-BE49-F238E27FC236}">
                <a16:creationId xmlns:a16="http://schemas.microsoft.com/office/drawing/2014/main" id="{38637867-B688-C864-E1EE-E01ACB843915}"/>
              </a:ext>
            </a:extLst>
          </p:cNvPr>
          <p:cNvCxnSpPr/>
          <p:nvPr/>
        </p:nvCxnSpPr>
        <p:spPr>
          <a:xfrm rot="10800000">
            <a:off x="6450038" y="4102426"/>
            <a:ext cx="788730" cy="0"/>
          </a:xfrm>
          <a:prstGeom prst="straightConnector1">
            <a:avLst/>
          </a:prstGeom>
          <a:noFill/>
          <a:ln w="38100" cap="flat" cmpd="sng">
            <a:solidFill>
              <a:srgbClr val="FFD7F3"/>
            </a:solidFill>
            <a:prstDash val="solid"/>
            <a:round/>
            <a:headEnd type="none" w="sm" len="sm"/>
            <a:tailEnd type="none" w="sm" len="sm"/>
          </a:ln>
        </p:spPr>
      </p:cxnSp>
      <p:cxnSp>
        <p:nvCxnSpPr>
          <p:cNvPr id="318" name="Google Shape;318;p25">
            <a:extLst>
              <a:ext uri="{FF2B5EF4-FFF2-40B4-BE49-F238E27FC236}">
                <a16:creationId xmlns:a16="http://schemas.microsoft.com/office/drawing/2014/main" id="{C579E009-0D3E-2526-6B3B-C2C696B4B583}"/>
              </a:ext>
            </a:extLst>
          </p:cNvPr>
          <p:cNvCxnSpPr/>
          <p:nvPr/>
        </p:nvCxnSpPr>
        <p:spPr>
          <a:xfrm rot="10800000">
            <a:off x="2613138" y="6192923"/>
            <a:ext cx="788730" cy="0"/>
          </a:xfrm>
          <a:prstGeom prst="straightConnector1">
            <a:avLst/>
          </a:prstGeom>
          <a:noFill/>
          <a:ln w="38100" cap="flat" cmpd="sng">
            <a:solidFill>
              <a:srgbClr val="FFD7F3"/>
            </a:solidFill>
            <a:prstDash val="solid"/>
            <a:round/>
            <a:headEnd type="none" w="sm" len="sm"/>
            <a:tailEnd type="none" w="sm" len="sm"/>
          </a:ln>
        </p:spPr>
      </p:cxnSp>
      <p:cxnSp>
        <p:nvCxnSpPr>
          <p:cNvPr id="319" name="Google Shape;319;p25">
            <a:extLst>
              <a:ext uri="{FF2B5EF4-FFF2-40B4-BE49-F238E27FC236}">
                <a16:creationId xmlns:a16="http://schemas.microsoft.com/office/drawing/2014/main" id="{FBC8521F-2FF6-E5AF-3E49-EA840AE0886D}"/>
              </a:ext>
            </a:extLst>
          </p:cNvPr>
          <p:cNvCxnSpPr/>
          <p:nvPr/>
        </p:nvCxnSpPr>
        <p:spPr>
          <a:xfrm rot="10800000">
            <a:off x="6450038" y="6192923"/>
            <a:ext cx="788730" cy="0"/>
          </a:xfrm>
          <a:prstGeom prst="straightConnector1">
            <a:avLst/>
          </a:prstGeom>
          <a:noFill/>
          <a:ln w="38100" cap="flat" cmpd="sng">
            <a:solidFill>
              <a:srgbClr val="FFD7F3"/>
            </a:solidFill>
            <a:prstDash val="solid"/>
            <a:round/>
            <a:headEnd type="none" w="sm" len="sm"/>
            <a:tailEnd type="none" w="sm" len="sm"/>
          </a:ln>
        </p:spPr>
      </p:cxnSp>
      <p:cxnSp>
        <p:nvCxnSpPr>
          <p:cNvPr id="320" name="Google Shape;320;p25">
            <a:extLst>
              <a:ext uri="{FF2B5EF4-FFF2-40B4-BE49-F238E27FC236}">
                <a16:creationId xmlns:a16="http://schemas.microsoft.com/office/drawing/2014/main" id="{C1F18CA8-5E05-AB53-C8EA-FC9EA4CC53AD}"/>
              </a:ext>
            </a:extLst>
          </p:cNvPr>
          <p:cNvCxnSpPr/>
          <p:nvPr/>
        </p:nvCxnSpPr>
        <p:spPr>
          <a:xfrm rot="10800000">
            <a:off x="2613138" y="8279740"/>
            <a:ext cx="788730" cy="0"/>
          </a:xfrm>
          <a:prstGeom prst="straightConnector1">
            <a:avLst/>
          </a:prstGeom>
          <a:noFill/>
          <a:ln w="38100" cap="flat" cmpd="sng">
            <a:solidFill>
              <a:srgbClr val="FFD7F3"/>
            </a:solidFill>
            <a:prstDash val="solid"/>
            <a:round/>
            <a:headEnd type="none" w="sm" len="sm"/>
            <a:tailEnd type="none" w="sm" len="sm"/>
          </a:ln>
        </p:spPr>
      </p:cxnSp>
      <p:cxnSp>
        <p:nvCxnSpPr>
          <p:cNvPr id="321" name="Google Shape;321;p25">
            <a:extLst>
              <a:ext uri="{FF2B5EF4-FFF2-40B4-BE49-F238E27FC236}">
                <a16:creationId xmlns:a16="http://schemas.microsoft.com/office/drawing/2014/main" id="{07130065-682A-51B1-E1FB-36BF3AA8F128}"/>
              </a:ext>
            </a:extLst>
          </p:cNvPr>
          <p:cNvCxnSpPr/>
          <p:nvPr/>
        </p:nvCxnSpPr>
        <p:spPr>
          <a:xfrm rot="10800000">
            <a:off x="6450038" y="8279740"/>
            <a:ext cx="788730" cy="0"/>
          </a:xfrm>
          <a:prstGeom prst="straightConnector1">
            <a:avLst/>
          </a:prstGeom>
          <a:noFill/>
          <a:ln w="38100" cap="flat" cmpd="sng">
            <a:solidFill>
              <a:srgbClr val="FFD7F3"/>
            </a:solidFill>
            <a:prstDash val="solid"/>
            <a:round/>
            <a:headEnd type="none" w="sm" len="sm"/>
            <a:tailEnd type="none" w="sm" len="sm"/>
          </a:ln>
        </p:spPr>
      </p:cxnSp>
      <p:sp>
        <p:nvSpPr>
          <p:cNvPr id="4" name="Rectangle 3">
            <a:extLst>
              <a:ext uri="{FF2B5EF4-FFF2-40B4-BE49-F238E27FC236}">
                <a16:creationId xmlns:a16="http://schemas.microsoft.com/office/drawing/2014/main" id="{95F9DD25-3DF5-9014-F2E4-C2160EFACBB3}"/>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CSS</a:t>
            </a:r>
            <a:r>
              <a:rPr kumimoji="0" lang="en-US" altLang="en-US" sz="1800" b="0" i="0" u="none" strike="noStrike" cap="none" normalizeH="0" baseline="0">
                <a:ln>
                  <a:noFill/>
                </a:ln>
                <a:solidFill>
                  <a:schemeClr val="tx1"/>
                </a:solidFill>
                <a:effectLst/>
                <a:latin typeface="Arial" panose="020B0604020202020204" pitchFamily="34" charset="0"/>
              </a:rPr>
              <a:t>: Provides styling for the chatbot, making it visually appealing and responsive. For example, the gradient text for the chatbot title and the responsive chat message boxes.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12816438"/>
      </p:ext>
    </p:extLst>
  </p:cSld>
  <p:clrMapOvr>
    <a:masterClrMapping/>
  </p:clrMapOvr>
  <p:transition spd="slow">
    <p:comb/>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5">
          <a:extLst>
            <a:ext uri="{FF2B5EF4-FFF2-40B4-BE49-F238E27FC236}">
              <a16:creationId xmlns:a16="http://schemas.microsoft.com/office/drawing/2014/main" id="{05762AC5-1B7E-BE59-FF3A-B506FE8DB04A}"/>
            </a:ext>
          </a:extLst>
        </p:cNvPr>
        <p:cNvGrpSpPr/>
        <p:nvPr/>
      </p:nvGrpSpPr>
      <p:grpSpPr>
        <a:xfrm>
          <a:off x="0" y="0"/>
          <a:ext cx="0" cy="0"/>
          <a:chOff x="0" y="0"/>
          <a:chExt cx="0" cy="0"/>
        </a:xfrm>
      </p:grpSpPr>
      <p:pic>
        <p:nvPicPr>
          <p:cNvPr id="296" name="Google Shape;296;p25">
            <a:extLst>
              <a:ext uri="{FF2B5EF4-FFF2-40B4-BE49-F238E27FC236}">
                <a16:creationId xmlns:a16="http://schemas.microsoft.com/office/drawing/2014/main" id="{D79ECEDC-8DBB-3D62-E9F2-A5D141056C90}"/>
              </a:ext>
            </a:extLst>
          </p:cNvPr>
          <p:cNvPicPr preferRelativeResize="0"/>
          <p:nvPr/>
        </p:nvPicPr>
        <p:blipFill>
          <a:blip r:embed="rId3">
            <a:alphaModFix/>
          </a:blip>
          <a:stretch>
            <a:fillRect/>
          </a:stretch>
        </p:blipFill>
        <p:spPr>
          <a:xfrm>
            <a:off x="16407825" y="0"/>
            <a:ext cx="1320800" cy="10287000"/>
          </a:xfrm>
          <a:prstGeom prst="rect">
            <a:avLst/>
          </a:prstGeom>
          <a:noFill/>
          <a:ln>
            <a:noFill/>
          </a:ln>
        </p:spPr>
      </p:pic>
      <p:grpSp>
        <p:nvGrpSpPr>
          <p:cNvPr id="297" name="Google Shape;297;p25">
            <a:extLst>
              <a:ext uri="{FF2B5EF4-FFF2-40B4-BE49-F238E27FC236}">
                <a16:creationId xmlns:a16="http://schemas.microsoft.com/office/drawing/2014/main" id="{314F3138-087F-8F85-ACD5-292D91377D8A}"/>
              </a:ext>
            </a:extLst>
          </p:cNvPr>
          <p:cNvGrpSpPr/>
          <p:nvPr/>
        </p:nvGrpSpPr>
        <p:grpSpPr>
          <a:xfrm>
            <a:off x="3401868" y="3394867"/>
            <a:ext cx="3048170" cy="1234292"/>
            <a:chOff x="0" y="-47625"/>
            <a:chExt cx="802810" cy="325081"/>
          </a:xfrm>
        </p:grpSpPr>
        <p:sp>
          <p:nvSpPr>
            <p:cNvPr id="298" name="Google Shape;298;p25">
              <a:extLst>
                <a:ext uri="{FF2B5EF4-FFF2-40B4-BE49-F238E27FC236}">
                  <a16:creationId xmlns:a16="http://schemas.microsoft.com/office/drawing/2014/main" id="{7D069769-5FB2-F4C3-7EEE-94B61B11251C}"/>
                </a:ext>
              </a:extLst>
            </p:cNvPr>
            <p:cNvSpPr/>
            <p:nvPr/>
          </p:nvSpPr>
          <p:spPr>
            <a:xfrm>
              <a:off x="0" y="0"/>
              <a:ext cx="802810" cy="277456"/>
            </a:xfrm>
            <a:custGeom>
              <a:avLst/>
              <a:gdLst/>
              <a:ahLst/>
              <a:cxnLst/>
              <a:rect l="l" t="t" r="r" b="b"/>
              <a:pathLst>
                <a:path w="802810" h="277456" extrusionOk="0">
                  <a:moveTo>
                    <a:pt x="35558" y="0"/>
                  </a:moveTo>
                  <a:lnTo>
                    <a:pt x="767252" y="0"/>
                  </a:lnTo>
                  <a:cubicBezTo>
                    <a:pt x="776683" y="0"/>
                    <a:pt x="785727" y="3746"/>
                    <a:pt x="792395" y="10415"/>
                  </a:cubicBezTo>
                  <a:cubicBezTo>
                    <a:pt x="799064" y="17083"/>
                    <a:pt x="802810" y="26127"/>
                    <a:pt x="802810" y="35558"/>
                  </a:cubicBezTo>
                  <a:lnTo>
                    <a:pt x="802810" y="241898"/>
                  </a:lnTo>
                  <a:cubicBezTo>
                    <a:pt x="802810" y="261536"/>
                    <a:pt x="786890" y="277456"/>
                    <a:pt x="767252" y="277456"/>
                  </a:cubicBezTo>
                  <a:lnTo>
                    <a:pt x="35558" y="277456"/>
                  </a:lnTo>
                  <a:cubicBezTo>
                    <a:pt x="26127" y="277456"/>
                    <a:pt x="17083" y="273710"/>
                    <a:pt x="10415" y="267041"/>
                  </a:cubicBezTo>
                  <a:cubicBezTo>
                    <a:pt x="3746" y="260373"/>
                    <a:pt x="0" y="251329"/>
                    <a:pt x="0" y="241898"/>
                  </a:cubicBezTo>
                  <a:lnTo>
                    <a:pt x="0" y="35558"/>
                  </a:lnTo>
                  <a:cubicBezTo>
                    <a:pt x="0" y="26127"/>
                    <a:pt x="3746" y="17083"/>
                    <a:pt x="10415" y="10415"/>
                  </a:cubicBezTo>
                  <a:cubicBezTo>
                    <a:pt x="17083" y="3746"/>
                    <a:pt x="26127" y="0"/>
                    <a:pt x="35558" y="0"/>
                  </a:cubicBezTo>
                  <a:close/>
                </a:path>
              </a:pathLst>
            </a:custGeom>
            <a:solidFill>
              <a:srgbClr val="305BCE"/>
            </a:solidFill>
            <a:ln w="38100" cap="sq" cmpd="sng">
              <a:solidFill>
                <a:srgbClr val="FFD7F3"/>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5">
              <a:extLst>
                <a:ext uri="{FF2B5EF4-FFF2-40B4-BE49-F238E27FC236}">
                  <a16:creationId xmlns:a16="http://schemas.microsoft.com/office/drawing/2014/main" id="{47B2E81E-6CA5-60D6-C0BA-6FA5B1D6DCC0}"/>
                </a:ext>
              </a:extLst>
            </p:cNvPr>
            <p:cNvSpPr txBox="1"/>
            <p:nvPr/>
          </p:nvSpPr>
          <p:spPr>
            <a:xfrm>
              <a:off x="0" y="-47625"/>
              <a:ext cx="802810" cy="325081"/>
            </a:xfrm>
            <a:prstGeom prst="rect">
              <a:avLst/>
            </a:prstGeom>
            <a:noFill/>
            <a:ln>
              <a:noFill/>
            </a:ln>
          </p:spPr>
          <p:txBody>
            <a:bodyPr spcFirstLastPara="1" wrap="square" lIns="50800" tIns="50800" rIns="50800" bIns="50800" anchor="ctr" anchorCtr="0">
              <a:noAutofit/>
            </a:bodyPr>
            <a:lstStyle/>
            <a:p>
              <a:pPr marL="0" marR="0" lvl="0" indent="0" algn="ctr" rtl="0">
                <a:lnSpc>
                  <a:spcPct val="17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0" name="Google Shape;300;p25">
            <a:extLst>
              <a:ext uri="{FF2B5EF4-FFF2-40B4-BE49-F238E27FC236}">
                <a16:creationId xmlns:a16="http://schemas.microsoft.com/office/drawing/2014/main" id="{BDE7F7DF-D477-66C9-1010-30AB77FE0FA0}"/>
              </a:ext>
            </a:extLst>
          </p:cNvPr>
          <p:cNvGrpSpPr/>
          <p:nvPr/>
        </p:nvGrpSpPr>
        <p:grpSpPr>
          <a:xfrm>
            <a:off x="3401868" y="5450986"/>
            <a:ext cx="3048170" cy="1234292"/>
            <a:chOff x="0" y="-47625"/>
            <a:chExt cx="802810" cy="325081"/>
          </a:xfrm>
        </p:grpSpPr>
        <p:sp>
          <p:nvSpPr>
            <p:cNvPr id="301" name="Google Shape;301;p25">
              <a:extLst>
                <a:ext uri="{FF2B5EF4-FFF2-40B4-BE49-F238E27FC236}">
                  <a16:creationId xmlns:a16="http://schemas.microsoft.com/office/drawing/2014/main" id="{1D69566B-6235-7302-FD03-579867A6543A}"/>
                </a:ext>
              </a:extLst>
            </p:cNvPr>
            <p:cNvSpPr/>
            <p:nvPr/>
          </p:nvSpPr>
          <p:spPr>
            <a:xfrm>
              <a:off x="0" y="0"/>
              <a:ext cx="802810" cy="277456"/>
            </a:xfrm>
            <a:custGeom>
              <a:avLst/>
              <a:gdLst/>
              <a:ahLst/>
              <a:cxnLst/>
              <a:rect l="l" t="t" r="r" b="b"/>
              <a:pathLst>
                <a:path w="802810" h="277456" extrusionOk="0">
                  <a:moveTo>
                    <a:pt x="35558" y="0"/>
                  </a:moveTo>
                  <a:lnTo>
                    <a:pt x="767252" y="0"/>
                  </a:lnTo>
                  <a:cubicBezTo>
                    <a:pt x="776683" y="0"/>
                    <a:pt x="785727" y="3746"/>
                    <a:pt x="792395" y="10415"/>
                  </a:cubicBezTo>
                  <a:cubicBezTo>
                    <a:pt x="799064" y="17083"/>
                    <a:pt x="802810" y="26127"/>
                    <a:pt x="802810" y="35558"/>
                  </a:cubicBezTo>
                  <a:lnTo>
                    <a:pt x="802810" y="241898"/>
                  </a:lnTo>
                  <a:cubicBezTo>
                    <a:pt x="802810" y="261536"/>
                    <a:pt x="786890" y="277456"/>
                    <a:pt x="767252" y="277456"/>
                  </a:cubicBezTo>
                  <a:lnTo>
                    <a:pt x="35558" y="277456"/>
                  </a:lnTo>
                  <a:cubicBezTo>
                    <a:pt x="26127" y="277456"/>
                    <a:pt x="17083" y="273710"/>
                    <a:pt x="10415" y="267041"/>
                  </a:cubicBezTo>
                  <a:cubicBezTo>
                    <a:pt x="3746" y="260373"/>
                    <a:pt x="0" y="251329"/>
                    <a:pt x="0" y="241898"/>
                  </a:cubicBezTo>
                  <a:lnTo>
                    <a:pt x="0" y="35558"/>
                  </a:lnTo>
                  <a:cubicBezTo>
                    <a:pt x="0" y="26127"/>
                    <a:pt x="3746" y="17083"/>
                    <a:pt x="10415" y="10415"/>
                  </a:cubicBezTo>
                  <a:cubicBezTo>
                    <a:pt x="17083" y="3746"/>
                    <a:pt x="26127" y="0"/>
                    <a:pt x="35558" y="0"/>
                  </a:cubicBezTo>
                  <a:close/>
                </a:path>
              </a:pathLst>
            </a:custGeom>
            <a:solidFill>
              <a:srgbClr val="305BCE"/>
            </a:solidFill>
            <a:ln w="3810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5">
              <a:extLst>
                <a:ext uri="{FF2B5EF4-FFF2-40B4-BE49-F238E27FC236}">
                  <a16:creationId xmlns:a16="http://schemas.microsoft.com/office/drawing/2014/main" id="{E46D018E-3CEF-6839-4BE0-EEA901945449}"/>
                </a:ext>
              </a:extLst>
            </p:cNvPr>
            <p:cNvSpPr txBox="1"/>
            <p:nvPr/>
          </p:nvSpPr>
          <p:spPr>
            <a:xfrm>
              <a:off x="0" y="-47625"/>
              <a:ext cx="802810" cy="325081"/>
            </a:xfrm>
            <a:prstGeom prst="rect">
              <a:avLst/>
            </a:prstGeom>
            <a:noFill/>
            <a:ln>
              <a:noFill/>
            </a:ln>
          </p:spPr>
          <p:txBody>
            <a:bodyPr spcFirstLastPara="1" wrap="square" lIns="50800" tIns="50800" rIns="50800" bIns="50800" anchor="ctr" anchorCtr="0">
              <a:noAutofit/>
            </a:bodyPr>
            <a:lstStyle/>
            <a:p>
              <a:pPr marL="0" marR="0" lvl="0" indent="0" algn="ctr" rtl="0">
                <a:lnSpc>
                  <a:spcPct val="17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3" name="Google Shape;303;p25">
            <a:extLst>
              <a:ext uri="{FF2B5EF4-FFF2-40B4-BE49-F238E27FC236}">
                <a16:creationId xmlns:a16="http://schemas.microsoft.com/office/drawing/2014/main" id="{7BE9402C-0D6E-C54C-AF08-DFF5DDD7E86B}"/>
              </a:ext>
            </a:extLst>
          </p:cNvPr>
          <p:cNvGrpSpPr/>
          <p:nvPr/>
        </p:nvGrpSpPr>
        <p:grpSpPr>
          <a:xfrm>
            <a:off x="3401868" y="7507105"/>
            <a:ext cx="3048170" cy="1234292"/>
            <a:chOff x="0" y="-47625"/>
            <a:chExt cx="802810" cy="325081"/>
          </a:xfrm>
        </p:grpSpPr>
        <p:sp>
          <p:nvSpPr>
            <p:cNvPr id="304" name="Google Shape;304;p25">
              <a:extLst>
                <a:ext uri="{FF2B5EF4-FFF2-40B4-BE49-F238E27FC236}">
                  <a16:creationId xmlns:a16="http://schemas.microsoft.com/office/drawing/2014/main" id="{1D7F7A22-0B0A-1828-ED1E-9FF7124CB8E7}"/>
                </a:ext>
              </a:extLst>
            </p:cNvPr>
            <p:cNvSpPr/>
            <p:nvPr/>
          </p:nvSpPr>
          <p:spPr>
            <a:xfrm>
              <a:off x="0" y="0"/>
              <a:ext cx="802810" cy="277456"/>
            </a:xfrm>
            <a:custGeom>
              <a:avLst/>
              <a:gdLst/>
              <a:ahLst/>
              <a:cxnLst/>
              <a:rect l="l" t="t" r="r" b="b"/>
              <a:pathLst>
                <a:path w="802810" h="277456" extrusionOk="0">
                  <a:moveTo>
                    <a:pt x="35558" y="0"/>
                  </a:moveTo>
                  <a:lnTo>
                    <a:pt x="767252" y="0"/>
                  </a:lnTo>
                  <a:cubicBezTo>
                    <a:pt x="776683" y="0"/>
                    <a:pt x="785727" y="3746"/>
                    <a:pt x="792395" y="10415"/>
                  </a:cubicBezTo>
                  <a:cubicBezTo>
                    <a:pt x="799064" y="17083"/>
                    <a:pt x="802810" y="26127"/>
                    <a:pt x="802810" y="35558"/>
                  </a:cubicBezTo>
                  <a:lnTo>
                    <a:pt x="802810" y="241898"/>
                  </a:lnTo>
                  <a:cubicBezTo>
                    <a:pt x="802810" y="261536"/>
                    <a:pt x="786890" y="277456"/>
                    <a:pt x="767252" y="277456"/>
                  </a:cubicBezTo>
                  <a:lnTo>
                    <a:pt x="35558" y="277456"/>
                  </a:lnTo>
                  <a:cubicBezTo>
                    <a:pt x="26127" y="277456"/>
                    <a:pt x="17083" y="273710"/>
                    <a:pt x="10415" y="267041"/>
                  </a:cubicBezTo>
                  <a:cubicBezTo>
                    <a:pt x="3746" y="260373"/>
                    <a:pt x="0" y="251329"/>
                    <a:pt x="0" y="241898"/>
                  </a:cubicBezTo>
                  <a:lnTo>
                    <a:pt x="0" y="35558"/>
                  </a:lnTo>
                  <a:cubicBezTo>
                    <a:pt x="0" y="26127"/>
                    <a:pt x="3746" y="17083"/>
                    <a:pt x="10415" y="10415"/>
                  </a:cubicBezTo>
                  <a:cubicBezTo>
                    <a:pt x="17083" y="3746"/>
                    <a:pt x="26127" y="0"/>
                    <a:pt x="35558" y="0"/>
                  </a:cubicBezTo>
                  <a:close/>
                </a:path>
              </a:pathLst>
            </a:custGeom>
            <a:solidFill>
              <a:srgbClr val="305BCE"/>
            </a:solidFill>
            <a:ln w="3810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5">
              <a:extLst>
                <a:ext uri="{FF2B5EF4-FFF2-40B4-BE49-F238E27FC236}">
                  <a16:creationId xmlns:a16="http://schemas.microsoft.com/office/drawing/2014/main" id="{4B13C583-E241-3C46-2ACC-9B98BAAB8A68}"/>
                </a:ext>
              </a:extLst>
            </p:cNvPr>
            <p:cNvSpPr txBox="1"/>
            <p:nvPr/>
          </p:nvSpPr>
          <p:spPr>
            <a:xfrm>
              <a:off x="0" y="-47625"/>
              <a:ext cx="802810" cy="325081"/>
            </a:xfrm>
            <a:prstGeom prst="rect">
              <a:avLst/>
            </a:prstGeom>
            <a:noFill/>
            <a:ln>
              <a:noFill/>
            </a:ln>
          </p:spPr>
          <p:txBody>
            <a:bodyPr spcFirstLastPara="1" wrap="square" lIns="50800" tIns="50800" rIns="50800" bIns="50800" anchor="ctr" anchorCtr="0">
              <a:noAutofit/>
            </a:bodyPr>
            <a:lstStyle/>
            <a:p>
              <a:pPr marL="0" marR="0" lvl="0" indent="0" algn="ctr" rtl="0">
                <a:lnSpc>
                  <a:spcPct val="17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6" name="Google Shape;306;p25">
            <a:extLst>
              <a:ext uri="{FF2B5EF4-FFF2-40B4-BE49-F238E27FC236}">
                <a16:creationId xmlns:a16="http://schemas.microsoft.com/office/drawing/2014/main" id="{1E7D68C2-90C5-960A-F855-3CCD776B2FA1}"/>
              </a:ext>
            </a:extLst>
          </p:cNvPr>
          <p:cNvSpPr txBox="1"/>
          <p:nvPr/>
        </p:nvSpPr>
        <p:spPr>
          <a:xfrm>
            <a:off x="1805303" y="804917"/>
            <a:ext cx="12894327" cy="1593193"/>
          </a:xfrm>
          <a:prstGeom prst="rect">
            <a:avLst/>
          </a:prstGeom>
          <a:noFill/>
          <a:ln>
            <a:noFill/>
          </a:ln>
        </p:spPr>
        <p:txBody>
          <a:bodyPr spcFirstLastPara="1" wrap="square" lIns="0" tIns="0" rIns="0" bIns="0" anchor="t" anchorCtr="0">
            <a:spAutoFit/>
          </a:bodyPr>
          <a:lstStyle/>
          <a:p>
            <a:pPr marL="0" marR="0" lvl="0" indent="0" algn="ctr" rtl="0">
              <a:lnSpc>
                <a:spcPct val="119000"/>
              </a:lnSpc>
              <a:spcBef>
                <a:spcPts val="0"/>
              </a:spcBef>
              <a:spcAft>
                <a:spcPts val="0"/>
              </a:spcAft>
              <a:buNone/>
            </a:pPr>
            <a:r>
              <a:rPr lang="en-US" sz="8700" b="0" i="0" u="none" strike="noStrike" cap="none" dirty="0">
                <a:solidFill>
                  <a:srgbClr val="FFCA04"/>
                </a:solidFill>
                <a:latin typeface="Paytone One"/>
                <a:ea typeface="Paytone One"/>
                <a:cs typeface="Paytone One"/>
                <a:sym typeface="Paytone One"/>
              </a:rPr>
              <a:t>TECHNOLOGY USED</a:t>
            </a:r>
            <a:endParaRPr dirty="0"/>
          </a:p>
        </p:txBody>
      </p:sp>
      <p:sp>
        <p:nvSpPr>
          <p:cNvPr id="307" name="Google Shape;307;p25">
            <a:extLst>
              <a:ext uri="{FF2B5EF4-FFF2-40B4-BE49-F238E27FC236}">
                <a16:creationId xmlns:a16="http://schemas.microsoft.com/office/drawing/2014/main" id="{23485888-A173-3ED7-146A-E718DFF52404}"/>
              </a:ext>
            </a:extLst>
          </p:cNvPr>
          <p:cNvSpPr txBox="1"/>
          <p:nvPr/>
        </p:nvSpPr>
        <p:spPr>
          <a:xfrm>
            <a:off x="828026" y="5538888"/>
            <a:ext cx="1997640" cy="1207327"/>
          </a:xfrm>
          <a:prstGeom prst="rect">
            <a:avLst/>
          </a:prstGeom>
          <a:noFill/>
          <a:ln>
            <a:noFill/>
          </a:ln>
        </p:spPr>
        <p:txBody>
          <a:bodyPr spcFirstLastPara="1" wrap="square" lIns="0" tIns="0" rIns="0" bIns="0" anchor="t" anchorCtr="0">
            <a:spAutoFit/>
          </a:bodyPr>
          <a:lstStyle/>
          <a:p>
            <a:pPr marL="0" marR="0" lvl="0" indent="0" algn="ctr" rtl="0">
              <a:lnSpc>
                <a:spcPct val="104004"/>
              </a:lnSpc>
              <a:spcBef>
                <a:spcPts val="0"/>
              </a:spcBef>
              <a:spcAft>
                <a:spcPts val="0"/>
              </a:spcAft>
              <a:buNone/>
            </a:pPr>
            <a:r>
              <a:rPr lang="en-US" sz="8790" b="0" i="0" u="none" strike="noStrike" cap="none">
                <a:solidFill>
                  <a:srgbClr val="FFD7F3"/>
                </a:solidFill>
                <a:latin typeface="Paytone One"/>
                <a:ea typeface="Paytone One"/>
                <a:cs typeface="Paytone One"/>
                <a:sym typeface="Paytone One"/>
              </a:rPr>
              <a:t>02</a:t>
            </a:r>
            <a:endParaRPr/>
          </a:p>
        </p:txBody>
      </p:sp>
      <p:sp>
        <p:nvSpPr>
          <p:cNvPr id="308" name="Google Shape;308;p25">
            <a:extLst>
              <a:ext uri="{FF2B5EF4-FFF2-40B4-BE49-F238E27FC236}">
                <a16:creationId xmlns:a16="http://schemas.microsoft.com/office/drawing/2014/main" id="{7F4AA6A2-235E-ABEA-AD62-F88B50C33FE5}"/>
              </a:ext>
            </a:extLst>
          </p:cNvPr>
          <p:cNvSpPr txBox="1"/>
          <p:nvPr/>
        </p:nvSpPr>
        <p:spPr>
          <a:xfrm>
            <a:off x="828026" y="3490588"/>
            <a:ext cx="1997640" cy="1207327"/>
          </a:xfrm>
          <a:prstGeom prst="rect">
            <a:avLst/>
          </a:prstGeom>
          <a:noFill/>
          <a:ln>
            <a:noFill/>
          </a:ln>
        </p:spPr>
        <p:txBody>
          <a:bodyPr spcFirstLastPara="1" wrap="square" lIns="0" tIns="0" rIns="0" bIns="0" anchor="t" anchorCtr="0">
            <a:spAutoFit/>
          </a:bodyPr>
          <a:lstStyle/>
          <a:p>
            <a:pPr marL="0" marR="0" lvl="0" indent="0" algn="ctr" rtl="0">
              <a:lnSpc>
                <a:spcPct val="104004"/>
              </a:lnSpc>
              <a:spcBef>
                <a:spcPts val="0"/>
              </a:spcBef>
              <a:spcAft>
                <a:spcPts val="0"/>
              </a:spcAft>
              <a:buNone/>
            </a:pPr>
            <a:r>
              <a:rPr lang="en-US" sz="8790" b="0" i="0" u="none" strike="noStrike" cap="none">
                <a:solidFill>
                  <a:srgbClr val="FFD7F3"/>
                </a:solidFill>
                <a:latin typeface="Paytone One"/>
                <a:ea typeface="Paytone One"/>
                <a:cs typeface="Paytone One"/>
                <a:sym typeface="Paytone One"/>
              </a:rPr>
              <a:t>01</a:t>
            </a:r>
            <a:endParaRPr/>
          </a:p>
        </p:txBody>
      </p:sp>
      <p:sp>
        <p:nvSpPr>
          <p:cNvPr id="309" name="Google Shape;309;p25">
            <a:extLst>
              <a:ext uri="{FF2B5EF4-FFF2-40B4-BE49-F238E27FC236}">
                <a16:creationId xmlns:a16="http://schemas.microsoft.com/office/drawing/2014/main" id="{70B7807A-EB96-11BC-CA7A-4E900B92AA5B}"/>
              </a:ext>
            </a:extLst>
          </p:cNvPr>
          <p:cNvSpPr txBox="1"/>
          <p:nvPr/>
        </p:nvSpPr>
        <p:spPr>
          <a:xfrm>
            <a:off x="828026" y="7587189"/>
            <a:ext cx="1997640" cy="1207327"/>
          </a:xfrm>
          <a:prstGeom prst="rect">
            <a:avLst/>
          </a:prstGeom>
          <a:noFill/>
          <a:ln>
            <a:noFill/>
          </a:ln>
        </p:spPr>
        <p:txBody>
          <a:bodyPr spcFirstLastPara="1" wrap="square" lIns="0" tIns="0" rIns="0" bIns="0" anchor="t" anchorCtr="0">
            <a:spAutoFit/>
          </a:bodyPr>
          <a:lstStyle/>
          <a:p>
            <a:pPr marL="0" marR="0" lvl="0" indent="0" algn="ctr" rtl="0">
              <a:lnSpc>
                <a:spcPct val="104004"/>
              </a:lnSpc>
              <a:spcBef>
                <a:spcPts val="0"/>
              </a:spcBef>
              <a:spcAft>
                <a:spcPts val="0"/>
              </a:spcAft>
              <a:buNone/>
            </a:pPr>
            <a:r>
              <a:rPr lang="en-US" sz="8790" b="0" i="0" u="none" strike="noStrike" cap="none">
                <a:solidFill>
                  <a:srgbClr val="FFD7F3"/>
                </a:solidFill>
                <a:latin typeface="Paytone One"/>
                <a:ea typeface="Paytone One"/>
                <a:cs typeface="Paytone One"/>
                <a:sym typeface="Paytone One"/>
              </a:rPr>
              <a:t>03</a:t>
            </a:r>
            <a:endParaRPr/>
          </a:p>
        </p:txBody>
      </p:sp>
      <p:sp>
        <p:nvSpPr>
          <p:cNvPr id="310" name="Google Shape;310;p25">
            <a:extLst>
              <a:ext uri="{FF2B5EF4-FFF2-40B4-BE49-F238E27FC236}">
                <a16:creationId xmlns:a16="http://schemas.microsoft.com/office/drawing/2014/main" id="{2FBE7C34-0CAE-2218-1FEB-FAF4C83A9B83}"/>
              </a:ext>
            </a:extLst>
          </p:cNvPr>
          <p:cNvSpPr txBox="1"/>
          <p:nvPr/>
        </p:nvSpPr>
        <p:spPr>
          <a:xfrm>
            <a:off x="4235874" y="3890908"/>
            <a:ext cx="1380300" cy="430800"/>
          </a:xfrm>
          <a:prstGeom prst="rect">
            <a:avLst/>
          </a:prstGeom>
          <a:noFill/>
          <a:ln>
            <a:noFill/>
          </a:ln>
        </p:spPr>
        <p:txBody>
          <a:bodyPr spcFirstLastPara="1" wrap="square" lIns="0" tIns="0" rIns="0" bIns="0" anchor="t" anchorCtr="0">
            <a:spAutoFit/>
          </a:bodyPr>
          <a:lstStyle/>
          <a:p>
            <a:pPr marL="0" marR="0" lvl="1" indent="0" algn="ctr" rtl="0">
              <a:lnSpc>
                <a:spcPct val="143015"/>
              </a:lnSpc>
              <a:spcBef>
                <a:spcPts val="0"/>
              </a:spcBef>
              <a:spcAft>
                <a:spcPts val="0"/>
              </a:spcAft>
              <a:buNone/>
            </a:pPr>
            <a:r>
              <a:rPr lang="en-US" sz="2799" b="1" i="0" u="none" strike="noStrike" cap="none">
                <a:solidFill>
                  <a:srgbClr val="FFFFFF"/>
                </a:solidFill>
                <a:latin typeface="Lato"/>
                <a:ea typeface="Lato"/>
                <a:cs typeface="Lato"/>
                <a:sym typeface="Lato"/>
              </a:rPr>
              <a:t>Topic 01</a:t>
            </a:r>
            <a:endParaRPr/>
          </a:p>
        </p:txBody>
      </p:sp>
      <p:sp>
        <p:nvSpPr>
          <p:cNvPr id="311" name="Google Shape;311;p25">
            <a:extLst>
              <a:ext uri="{FF2B5EF4-FFF2-40B4-BE49-F238E27FC236}">
                <a16:creationId xmlns:a16="http://schemas.microsoft.com/office/drawing/2014/main" id="{6340A7DE-6DFA-6A8E-23CA-6F10305034C8}"/>
              </a:ext>
            </a:extLst>
          </p:cNvPr>
          <p:cNvSpPr txBox="1"/>
          <p:nvPr/>
        </p:nvSpPr>
        <p:spPr>
          <a:xfrm>
            <a:off x="4235874" y="5932234"/>
            <a:ext cx="1380300" cy="430800"/>
          </a:xfrm>
          <a:prstGeom prst="rect">
            <a:avLst/>
          </a:prstGeom>
          <a:noFill/>
          <a:ln>
            <a:noFill/>
          </a:ln>
        </p:spPr>
        <p:txBody>
          <a:bodyPr spcFirstLastPara="1" wrap="square" lIns="0" tIns="0" rIns="0" bIns="0" anchor="t" anchorCtr="0">
            <a:spAutoFit/>
          </a:bodyPr>
          <a:lstStyle/>
          <a:p>
            <a:pPr marL="0" marR="0" lvl="1" indent="0" algn="ctr" rtl="0">
              <a:lnSpc>
                <a:spcPct val="143015"/>
              </a:lnSpc>
              <a:spcBef>
                <a:spcPts val="0"/>
              </a:spcBef>
              <a:spcAft>
                <a:spcPts val="0"/>
              </a:spcAft>
              <a:buNone/>
            </a:pPr>
            <a:r>
              <a:rPr lang="en-US" sz="2799" b="1" i="0" u="none" strike="noStrike" cap="none">
                <a:solidFill>
                  <a:srgbClr val="FFFFFF"/>
                </a:solidFill>
                <a:latin typeface="Lato"/>
                <a:ea typeface="Lato"/>
                <a:cs typeface="Lato"/>
                <a:sym typeface="Lato"/>
              </a:rPr>
              <a:t>Topic 02</a:t>
            </a:r>
            <a:endParaRPr/>
          </a:p>
        </p:txBody>
      </p:sp>
      <p:sp>
        <p:nvSpPr>
          <p:cNvPr id="312" name="Google Shape;312;p25">
            <a:extLst>
              <a:ext uri="{FF2B5EF4-FFF2-40B4-BE49-F238E27FC236}">
                <a16:creationId xmlns:a16="http://schemas.microsoft.com/office/drawing/2014/main" id="{BDA7FA5F-37C4-4D42-C49A-0CD85BD430B2}"/>
              </a:ext>
            </a:extLst>
          </p:cNvPr>
          <p:cNvSpPr txBox="1"/>
          <p:nvPr/>
        </p:nvSpPr>
        <p:spPr>
          <a:xfrm>
            <a:off x="4235874" y="8003146"/>
            <a:ext cx="1380300" cy="430800"/>
          </a:xfrm>
          <a:prstGeom prst="rect">
            <a:avLst/>
          </a:prstGeom>
          <a:noFill/>
          <a:ln>
            <a:noFill/>
          </a:ln>
        </p:spPr>
        <p:txBody>
          <a:bodyPr spcFirstLastPara="1" wrap="square" lIns="0" tIns="0" rIns="0" bIns="0" anchor="t" anchorCtr="0">
            <a:spAutoFit/>
          </a:bodyPr>
          <a:lstStyle/>
          <a:p>
            <a:pPr marL="0" marR="0" lvl="1" indent="0" algn="ctr" rtl="0">
              <a:lnSpc>
                <a:spcPct val="143015"/>
              </a:lnSpc>
              <a:spcBef>
                <a:spcPts val="0"/>
              </a:spcBef>
              <a:spcAft>
                <a:spcPts val="0"/>
              </a:spcAft>
              <a:buNone/>
            </a:pPr>
            <a:r>
              <a:rPr lang="en-US" sz="2799" b="1" i="0" u="none" strike="noStrike" cap="none">
                <a:solidFill>
                  <a:srgbClr val="FFFFFF"/>
                </a:solidFill>
                <a:latin typeface="Lato"/>
                <a:ea typeface="Lato"/>
                <a:cs typeface="Lato"/>
                <a:sym typeface="Lato"/>
              </a:rPr>
              <a:t>Topic 03</a:t>
            </a:r>
            <a:endParaRPr/>
          </a:p>
        </p:txBody>
      </p:sp>
      <p:sp>
        <p:nvSpPr>
          <p:cNvPr id="313" name="Google Shape;313;p25">
            <a:extLst>
              <a:ext uri="{FF2B5EF4-FFF2-40B4-BE49-F238E27FC236}">
                <a16:creationId xmlns:a16="http://schemas.microsoft.com/office/drawing/2014/main" id="{AB0B8557-A9E7-BE82-72FF-7D9747D8D830}"/>
              </a:ext>
            </a:extLst>
          </p:cNvPr>
          <p:cNvSpPr txBox="1"/>
          <p:nvPr/>
        </p:nvSpPr>
        <p:spPr>
          <a:xfrm>
            <a:off x="7581658" y="3719458"/>
            <a:ext cx="8186095" cy="888448"/>
          </a:xfrm>
          <a:prstGeom prst="rect">
            <a:avLst/>
          </a:prstGeom>
          <a:noFill/>
          <a:ln>
            <a:noFill/>
          </a:ln>
        </p:spPr>
        <p:txBody>
          <a:bodyPr spcFirstLastPara="1" wrap="square" lIns="0" tIns="0" rIns="0" bIns="0" anchor="t" anchorCtr="0">
            <a:spAutoFit/>
          </a:bodyPr>
          <a:lstStyle/>
          <a:p>
            <a:pPr marL="0" marR="0" lvl="1" indent="0" algn="l" rtl="0">
              <a:lnSpc>
                <a:spcPct val="143004"/>
              </a:lnSpc>
              <a:spcBef>
                <a:spcPts val="0"/>
              </a:spcBef>
              <a:spcAft>
                <a:spcPts val="0"/>
              </a:spcAft>
              <a:buNone/>
            </a:pPr>
            <a:r>
              <a:rPr lang="en-US" sz="2237" b="0" i="0" u="none" strike="noStrike" cap="none" dirty="0">
                <a:solidFill>
                  <a:srgbClr val="FFFFFF"/>
                </a:solidFill>
                <a:latin typeface="Lato"/>
                <a:ea typeface="Lato"/>
                <a:cs typeface="Lato"/>
                <a:sym typeface="Lato"/>
              </a:rPr>
              <a:t>. </a:t>
            </a:r>
            <a:r>
              <a:rPr lang="en-US" b="1" dirty="0">
                <a:solidFill>
                  <a:srgbClr val="FFC000"/>
                </a:solidFill>
              </a:rPr>
              <a:t>HTML </a:t>
            </a:r>
            <a:r>
              <a:rPr lang="en-US" dirty="0"/>
              <a:t>:  Structures the chatbot interface with headers, input fields, and the chat message container.</a:t>
            </a:r>
            <a:endParaRPr dirty="0"/>
          </a:p>
        </p:txBody>
      </p:sp>
      <p:sp>
        <p:nvSpPr>
          <p:cNvPr id="314" name="Google Shape;314;p25">
            <a:extLst>
              <a:ext uri="{FF2B5EF4-FFF2-40B4-BE49-F238E27FC236}">
                <a16:creationId xmlns:a16="http://schemas.microsoft.com/office/drawing/2014/main" id="{8F690E7A-7B4F-B4A3-6353-4E3A047BE929}"/>
              </a:ext>
            </a:extLst>
          </p:cNvPr>
          <p:cNvSpPr txBox="1"/>
          <p:nvPr/>
        </p:nvSpPr>
        <p:spPr>
          <a:xfrm>
            <a:off x="7581658" y="5743549"/>
            <a:ext cx="8186095" cy="1188402"/>
          </a:xfrm>
          <a:prstGeom prst="rect">
            <a:avLst/>
          </a:prstGeom>
          <a:noFill/>
          <a:ln>
            <a:noFill/>
          </a:ln>
        </p:spPr>
        <p:txBody>
          <a:bodyPr spcFirstLastPara="1" wrap="square" lIns="0" tIns="0" rIns="0" bIns="0" anchor="t" anchorCtr="0">
            <a:spAutoFit/>
          </a:bodyPr>
          <a:lstStyle/>
          <a:p>
            <a:pPr marL="0" marR="0" lvl="1" indent="0" algn="l" rtl="0">
              <a:lnSpc>
                <a:spcPct val="143004"/>
              </a:lnSpc>
              <a:spcBef>
                <a:spcPts val="0"/>
              </a:spcBef>
              <a:spcAft>
                <a:spcPts val="0"/>
              </a:spcAft>
              <a:buNone/>
            </a:pPr>
            <a:r>
              <a:rPr lang="en-US" b="1" dirty="0">
                <a:solidFill>
                  <a:schemeClr val="accent6"/>
                </a:solidFill>
              </a:rPr>
              <a:t>CSS </a:t>
            </a:r>
            <a:r>
              <a:rPr lang="en-US" dirty="0"/>
              <a:t>:   Provides styling for the chatbot, making it visually appealing and responsive. For example, the gradient text for the chatbot title and the responsive chat message boxes.</a:t>
            </a:r>
            <a:endParaRPr dirty="0"/>
          </a:p>
        </p:txBody>
      </p:sp>
      <p:sp>
        <p:nvSpPr>
          <p:cNvPr id="315" name="Google Shape;315;p25">
            <a:extLst>
              <a:ext uri="{FF2B5EF4-FFF2-40B4-BE49-F238E27FC236}">
                <a16:creationId xmlns:a16="http://schemas.microsoft.com/office/drawing/2014/main" id="{F94948E8-7B0E-0CE7-2858-2A6E891E38DD}"/>
              </a:ext>
            </a:extLst>
          </p:cNvPr>
          <p:cNvSpPr txBox="1"/>
          <p:nvPr/>
        </p:nvSpPr>
        <p:spPr>
          <a:xfrm>
            <a:off x="7606372" y="7799668"/>
            <a:ext cx="8186095" cy="1504130"/>
          </a:xfrm>
          <a:prstGeom prst="rect">
            <a:avLst/>
          </a:prstGeom>
          <a:noFill/>
          <a:ln>
            <a:noFill/>
          </a:ln>
        </p:spPr>
        <p:txBody>
          <a:bodyPr spcFirstLastPara="1" wrap="square" lIns="0" tIns="0" rIns="0" bIns="0" anchor="t" anchorCtr="0">
            <a:spAutoFit/>
          </a:bodyPr>
          <a:lstStyle/>
          <a:p>
            <a:pPr>
              <a:buFont typeface="Arial" panose="020B0604020202020204" pitchFamily="34" charset="0"/>
              <a:buChar char="•"/>
            </a:pPr>
            <a:r>
              <a:rPr lang="en-US" b="1" dirty="0">
                <a:solidFill>
                  <a:schemeClr val="bg1">
                    <a:lumMod val="85000"/>
                    <a:lumOff val="15000"/>
                  </a:schemeClr>
                </a:solidFill>
              </a:rPr>
              <a:t>JavaScript </a:t>
            </a:r>
            <a:r>
              <a:rPr lang="en-US" dirty="0"/>
              <a:t>:  Handles the chatbot's functionality, including :                Sending and receiving messages.</a:t>
            </a:r>
          </a:p>
          <a:p>
            <a:pPr>
              <a:buFont typeface="Arial" panose="020B0604020202020204" pitchFamily="34" charset="0"/>
              <a:buChar char="•"/>
            </a:pPr>
            <a:r>
              <a:rPr lang="en-US" dirty="0"/>
              <a:t>Simulating AI responses to user input.</a:t>
            </a:r>
          </a:p>
          <a:p>
            <a:pPr>
              <a:buFont typeface="Arial" panose="020B0604020202020204" pitchFamily="34" charset="0"/>
              <a:buChar char="•"/>
            </a:pPr>
            <a:r>
              <a:rPr lang="en-US" dirty="0"/>
              <a:t>Opening external links like YouTube, Google, and more.</a:t>
            </a:r>
          </a:p>
          <a:p>
            <a:pPr marL="0" marR="0" lvl="1" indent="0" algn="l" rtl="0">
              <a:lnSpc>
                <a:spcPct val="143004"/>
              </a:lnSpc>
              <a:spcBef>
                <a:spcPts val="0"/>
              </a:spcBef>
              <a:spcAft>
                <a:spcPts val="0"/>
              </a:spcAft>
              <a:buNone/>
            </a:pPr>
            <a:endParaRPr dirty="0"/>
          </a:p>
        </p:txBody>
      </p:sp>
      <p:cxnSp>
        <p:nvCxnSpPr>
          <p:cNvPr id="316" name="Google Shape;316;p25">
            <a:extLst>
              <a:ext uri="{FF2B5EF4-FFF2-40B4-BE49-F238E27FC236}">
                <a16:creationId xmlns:a16="http://schemas.microsoft.com/office/drawing/2014/main" id="{5F725D0E-726C-099E-8F8B-7CEB813E3033}"/>
              </a:ext>
            </a:extLst>
          </p:cNvPr>
          <p:cNvCxnSpPr/>
          <p:nvPr/>
        </p:nvCxnSpPr>
        <p:spPr>
          <a:xfrm rot="10800000">
            <a:off x="2613138" y="4102426"/>
            <a:ext cx="788730" cy="0"/>
          </a:xfrm>
          <a:prstGeom prst="straightConnector1">
            <a:avLst/>
          </a:prstGeom>
          <a:noFill/>
          <a:ln w="38100" cap="flat" cmpd="sng">
            <a:solidFill>
              <a:srgbClr val="FFD7F3"/>
            </a:solidFill>
            <a:prstDash val="solid"/>
            <a:round/>
            <a:headEnd type="none" w="sm" len="sm"/>
            <a:tailEnd type="none" w="sm" len="sm"/>
          </a:ln>
        </p:spPr>
      </p:cxnSp>
      <p:cxnSp>
        <p:nvCxnSpPr>
          <p:cNvPr id="317" name="Google Shape;317;p25">
            <a:extLst>
              <a:ext uri="{FF2B5EF4-FFF2-40B4-BE49-F238E27FC236}">
                <a16:creationId xmlns:a16="http://schemas.microsoft.com/office/drawing/2014/main" id="{72DEF792-FA3B-8BC6-F014-C6814187438F}"/>
              </a:ext>
            </a:extLst>
          </p:cNvPr>
          <p:cNvCxnSpPr/>
          <p:nvPr/>
        </p:nvCxnSpPr>
        <p:spPr>
          <a:xfrm rot="10800000">
            <a:off x="6450038" y="4102426"/>
            <a:ext cx="788730" cy="0"/>
          </a:xfrm>
          <a:prstGeom prst="straightConnector1">
            <a:avLst/>
          </a:prstGeom>
          <a:noFill/>
          <a:ln w="38100" cap="flat" cmpd="sng">
            <a:solidFill>
              <a:srgbClr val="FFD7F3"/>
            </a:solidFill>
            <a:prstDash val="solid"/>
            <a:round/>
            <a:headEnd type="none" w="sm" len="sm"/>
            <a:tailEnd type="none" w="sm" len="sm"/>
          </a:ln>
        </p:spPr>
      </p:cxnSp>
      <p:cxnSp>
        <p:nvCxnSpPr>
          <p:cNvPr id="318" name="Google Shape;318;p25">
            <a:extLst>
              <a:ext uri="{FF2B5EF4-FFF2-40B4-BE49-F238E27FC236}">
                <a16:creationId xmlns:a16="http://schemas.microsoft.com/office/drawing/2014/main" id="{705F2FBA-2CBA-1A01-B4E7-FBE9CE1CA9BE}"/>
              </a:ext>
            </a:extLst>
          </p:cNvPr>
          <p:cNvCxnSpPr/>
          <p:nvPr/>
        </p:nvCxnSpPr>
        <p:spPr>
          <a:xfrm rot="10800000">
            <a:off x="2613138" y="6192923"/>
            <a:ext cx="788730" cy="0"/>
          </a:xfrm>
          <a:prstGeom prst="straightConnector1">
            <a:avLst/>
          </a:prstGeom>
          <a:noFill/>
          <a:ln w="38100" cap="flat" cmpd="sng">
            <a:solidFill>
              <a:srgbClr val="FFD7F3"/>
            </a:solidFill>
            <a:prstDash val="solid"/>
            <a:round/>
            <a:headEnd type="none" w="sm" len="sm"/>
            <a:tailEnd type="none" w="sm" len="sm"/>
          </a:ln>
        </p:spPr>
      </p:cxnSp>
      <p:cxnSp>
        <p:nvCxnSpPr>
          <p:cNvPr id="319" name="Google Shape;319;p25">
            <a:extLst>
              <a:ext uri="{FF2B5EF4-FFF2-40B4-BE49-F238E27FC236}">
                <a16:creationId xmlns:a16="http://schemas.microsoft.com/office/drawing/2014/main" id="{ED5D7DB4-6E2C-39EB-91B1-F9FF13642CB3}"/>
              </a:ext>
            </a:extLst>
          </p:cNvPr>
          <p:cNvCxnSpPr/>
          <p:nvPr/>
        </p:nvCxnSpPr>
        <p:spPr>
          <a:xfrm rot="10800000">
            <a:off x="6450038" y="6192923"/>
            <a:ext cx="788730" cy="0"/>
          </a:xfrm>
          <a:prstGeom prst="straightConnector1">
            <a:avLst/>
          </a:prstGeom>
          <a:noFill/>
          <a:ln w="38100" cap="flat" cmpd="sng">
            <a:solidFill>
              <a:srgbClr val="FFD7F3"/>
            </a:solidFill>
            <a:prstDash val="solid"/>
            <a:round/>
            <a:headEnd type="none" w="sm" len="sm"/>
            <a:tailEnd type="none" w="sm" len="sm"/>
          </a:ln>
        </p:spPr>
      </p:cxnSp>
      <p:cxnSp>
        <p:nvCxnSpPr>
          <p:cNvPr id="320" name="Google Shape;320;p25">
            <a:extLst>
              <a:ext uri="{FF2B5EF4-FFF2-40B4-BE49-F238E27FC236}">
                <a16:creationId xmlns:a16="http://schemas.microsoft.com/office/drawing/2014/main" id="{9E7F8402-9F63-74AB-11A9-2FF0EAAFACA9}"/>
              </a:ext>
            </a:extLst>
          </p:cNvPr>
          <p:cNvCxnSpPr/>
          <p:nvPr/>
        </p:nvCxnSpPr>
        <p:spPr>
          <a:xfrm rot="10800000">
            <a:off x="2613138" y="8279740"/>
            <a:ext cx="788730" cy="0"/>
          </a:xfrm>
          <a:prstGeom prst="straightConnector1">
            <a:avLst/>
          </a:prstGeom>
          <a:noFill/>
          <a:ln w="38100" cap="flat" cmpd="sng">
            <a:solidFill>
              <a:srgbClr val="FFD7F3"/>
            </a:solidFill>
            <a:prstDash val="solid"/>
            <a:round/>
            <a:headEnd type="none" w="sm" len="sm"/>
            <a:tailEnd type="none" w="sm" len="sm"/>
          </a:ln>
        </p:spPr>
      </p:cxnSp>
      <p:cxnSp>
        <p:nvCxnSpPr>
          <p:cNvPr id="321" name="Google Shape;321;p25">
            <a:extLst>
              <a:ext uri="{FF2B5EF4-FFF2-40B4-BE49-F238E27FC236}">
                <a16:creationId xmlns:a16="http://schemas.microsoft.com/office/drawing/2014/main" id="{9F281280-BDFB-45AF-B08F-1403A258C7A8}"/>
              </a:ext>
            </a:extLst>
          </p:cNvPr>
          <p:cNvCxnSpPr/>
          <p:nvPr/>
        </p:nvCxnSpPr>
        <p:spPr>
          <a:xfrm rot="10800000">
            <a:off x="6450038" y="8279740"/>
            <a:ext cx="788730" cy="0"/>
          </a:xfrm>
          <a:prstGeom prst="straightConnector1">
            <a:avLst/>
          </a:prstGeom>
          <a:noFill/>
          <a:ln w="38100" cap="flat" cmpd="sng">
            <a:solidFill>
              <a:srgbClr val="FFD7F3"/>
            </a:solidFill>
            <a:prstDash val="solid"/>
            <a:round/>
            <a:headEnd type="none" w="sm" len="sm"/>
            <a:tailEnd type="none" w="sm" len="sm"/>
          </a:ln>
        </p:spPr>
      </p:cxnSp>
      <p:sp>
        <p:nvSpPr>
          <p:cNvPr id="4" name="Rectangle 3">
            <a:extLst>
              <a:ext uri="{FF2B5EF4-FFF2-40B4-BE49-F238E27FC236}">
                <a16:creationId xmlns:a16="http://schemas.microsoft.com/office/drawing/2014/main" id="{83E0EADD-A5D2-7D04-80F8-14CDD4AEEAEF}"/>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CSS</a:t>
            </a:r>
            <a:r>
              <a:rPr kumimoji="0" lang="en-US" altLang="en-US" sz="1800" b="0" i="0" u="none" strike="noStrike" cap="none" normalizeH="0" baseline="0">
                <a:ln>
                  <a:noFill/>
                </a:ln>
                <a:solidFill>
                  <a:schemeClr val="tx1"/>
                </a:solidFill>
                <a:effectLst/>
                <a:latin typeface="Arial" panose="020B0604020202020204" pitchFamily="34" charset="0"/>
              </a:rPr>
              <a:t>: Provides styling for the chatbot, making it visually appealing and responsive. For example, the gradient text for the chatbot title and the responsive chat message boxes.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6441024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0">
          <a:extLst>
            <a:ext uri="{FF2B5EF4-FFF2-40B4-BE49-F238E27FC236}">
              <a16:creationId xmlns:a16="http://schemas.microsoft.com/office/drawing/2014/main" id="{D56FB586-AC58-006B-BF3C-B14441BC5D6A}"/>
            </a:ext>
          </a:extLst>
        </p:cNvPr>
        <p:cNvGrpSpPr/>
        <p:nvPr/>
      </p:nvGrpSpPr>
      <p:grpSpPr>
        <a:xfrm>
          <a:off x="0" y="0"/>
          <a:ext cx="0" cy="0"/>
          <a:chOff x="0" y="0"/>
          <a:chExt cx="0" cy="0"/>
        </a:xfrm>
      </p:grpSpPr>
      <p:sp>
        <p:nvSpPr>
          <p:cNvPr id="131" name="Google Shape;131;p17">
            <a:extLst>
              <a:ext uri="{FF2B5EF4-FFF2-40B4-BE49-F238E27FC236}">
                <a16:creationId xmlns:a16="http://schemas.microsoft.com/office/drawing/2014/main" id="{A5A23C86-A403-FE45-6F50-D60D421EF6EA}"/>
              </a:ext>
            </a:extLst>
          </p:cNvPr>
          <p:cNvSpPr/>
          <p:nvPr/>
        </p:nvSpPr>
        <p:spPr>
          <a:xfrm rot="-5400000">
            <a:off x="1690209" y="3263486"/>
            <a:ext cx="4234656" cy="4234656"/>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42875" cap="sq" cmpd="sng">
            <a:solidFill>
              <a:srgbClr val="FA0113"/>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2" name="Google Shape;132;p17">
            <a:extLst>
              <a:ext uri="{FF2B5EF4-FFF2-40B4-BE49-F238E27FC236}">
                <a16:creationId xmlns:a16="http://schemas.microsoft.com/office/drawing/2014/main" id="{68212C89-CA59-958D-20BA-DFE8680CA84F}"/>
              </a:ext>
            </a:extLst>
          </p:cNvPr>
          <p:cNvPicPr preferRelativeResize="0"/>
          <p:nvPr/>
        </p:nvPicPr>
        <p:blipFill>
          <a:blip r:embed="rId3">
            <a:alphaModFix/>
          </a:blip>
          <a:stretch>
            <a:fillRect/>
          </a:stretch>
        </p:blipFill>
        <p:spPr>
          <a:xfrm>
            <a:off x="1867124" y="3440325"/>
            <a:ext cx="3881100" cy="3881100"/>
          </a:xfrm>
          <a:prstGeom prst="ellipse">
            <a:avLst/>
          </a:prstGeom>
          <a:noFill/>
          <a:ln>
            <a:noFill/>
          </a:ln>
        </p:spPr>
      </p:pic>
      <p:grpSp>
        <p:nvGrpSpPr>
          <p:cNvPr id="133" name="Google Shape;133;p17">
            <a:extLst>
              <a:ext uri="{FF2B5EF4-FFF2-40B4-BE49-F238E27FC236}">
                <a16:creationId xmlns:a16="http://schemas.microsoft.com/office/drawing/2014/main" id="{54A63828-87C7-219C-8E6A-85146B4A16E8}"/>
              </a:ext>
            </a:extLst>
          </p:cNvPr>
          <p:cNvGrpSpPr/>
          <p:nvPr/>
        </p:nvGrpSpPr>
        <p:grpSpPr>
          <a:xfrm rot="-5400000">
            <a:off x="12654289" y="3263454"/>
            <a:ext cx="4234688" cy="4234688"/>
            <a:chOff x="0" y="0"/>
            <a:chExt cx="812800" cy="812800"/>
          </a:xfrm>
        </p:grpSpPr>
        <p:sp>
          <p:nvSpPr>
            <p:cNvPr id="134" name="Google Shape;134;p17">
              <a:extLst>
                <a:ext uri="{FF2B5EF4-FFF2-40B4-BE49-F238E27FC236}">
                  <a16:creationId xmlns:a16="http://schemas.microsoft.com/office/drawing/2014/main" id="{2A3CA3F2-75FD-4291-289D-DB9BC8A8500B}"/>
                </a:ext>
              </a:extLst>
            </p:cNvPr>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42875" cap="sq" cmpd="sng">
              <a:solidFill>
                <a:srgbClr val="FA0113"/>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a:extLst>
                <a:ext uri="{FF2B5EF4-FFF2-40B4-BE49-F238E27FC236}">
                  <a16:creationId xmlns:a16="http://schemas.microsoft.com/office/drawing/2014/main" id="{909842CC-F6C0-1978-F968-C4982CC33BE3}"/>
                </a:ext>
              </a:extLst>
            </p:cNvPr>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71055"/>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36" name="Google Shape;136;p17">
            <a:extLst>
              <a:ext uri="{FF2B5EF4-FFF2-40B4-BE49-F238E27FC236}">
                <a16:creationId xmlns:a16="http://schemas.microsoft.com/office/drawing/2014/main" id="{2B9815F6-BCB7-941F-7B2A-63F6A9C3D142}"/>
              </a:ext>
            </a:extLst>
          </p:cNvPr>
          <p:cNvPicPr preferRelativeResize="0"/>
          <p:nvPr/>
        </p:nvPicPr>
        <p:blipFill>
          <a:blip r:embed="rId4">
            <a:alphaModFix/>
          </a:blip>
          <a:stretch>
            <a:fillRect/>
          </a:stretch>
        </p:blipFill>
        <p:spPr>
          <a:xfrm>
            <a:off x="12831233" y="3440625"/>
            <a:ext cx="3880800" cy="3880800"/>
          </a:xfrm>
          <a:prstGeom prst="ellipse">
            <a:avLst/>
          </a:prstGeom>
          <a:noFill/>
          <a:ln>
            <a:noFill/>
          </a:ln>
        </p:spPr>
      </p:pic>
      <p:sp>
        <p:nvSpPr>
          <p:cNvPr id="137" name="Google Shape;137;p17">
            <a:extLst>
              <a:ext uri="{FF2B5EF4-FFF2-40B4-BE49-F238E27FC236}">
                <a16:creationId xmlns:a16="http://schemas.microsoft.com/office/drawing/2014/main" id="{C707E478-1FE8-0ED2-B43F-F1B61D721838}"/>
              </a:ext>
            </a:extLst>
          </p:cNvPr>
          <p:cNvSpPr/>
          <p:nvPr/>
        </p:nvSpPr>
        <p:spPr>
          <a:xfrm>
            <a:off x="6918842" y="3010080"/>
            <a:ext cx="4741470" cy="4741470"/>
          </a:xfrm>
          <a:custGeom>
            <a:avLst/>
            <a:gdLst/>
            <a:ahLst/>
            <a:cxnLst/>
            <a:rect l="l" t="t" r="r" b="b"/>
            <a:pathLst>
              <a:path w="4741470" h="4741470" extrusionOk="0">
                <a:moveTo>
                  <a:pt x="0" y="0"/>
                </a:moveTo>
                <a:lnTo>
                  <a:pt x="4741470" y="0"/>
                </a:lnTo>
                <a:lnTo>
                  <a:pt x="4741470" y="4741469"/>
                </a:lnTo>
                <a:lnTo>
                  <a:pt x="0" y="4741469"/>
                </a:lnTo>
                <a:lnTo>
                  <a:pt x="0" y="0"/>
                </a:lnTo>
                <a:close/>
              </a:path>
            </a:pathLst>
          </a:custGeom>
          <a:blipFill rotWithShape="1">
            <a:blip r:embed="rId5">
              <a:alphaModFix/>
            </a:blip>
            <a:stretch>
              <a:fillRect/>
            </a:stretch>
          </a:blipFill>
          <a:ln>
            <a:noFill/>
          </a:ln>
        </p:spPr>
      </p:sp>
      <p:sp>
        <p:nvSpPr>
          <p:cNvPr id="138" name="Google Shape;138;p17">
            <a:extLst>
              <a:ext uri="{FF2B5EF4-FFF2-40B4-BE49-F238E27FC236}">
                <a16:creationId xmlns:a16="http://schemas.microsoft.com/office/drawing/2014/main" id="{20033171-642E-F9BC-D23F-446E557896B0}"/>
              </a:ext>
            </a:extLst>
          </p:cNvPr>
          <p:cNvSpPr txBox="1"/>
          <p:nvPr/>
        </p:nvSpPr>
        <p:spPr>
          <a:xfrm>
            <a:off x="609601" y="685091"/>
            <a:ext cx="16396332" cy="1593193"/>
          </a:xfrm>
          <a:prstGeom prst="rect">
            <a:avLst/>
          </a:prstGeom>
          <a:noFill/>
          <a:ln>
            <a:noFill/>
          </a:ln>
        </p:spPr>
        <p:txBody>
          <a:bodyPr spcFirstLastPara="1" wrap="square" lIns="0" tIns="0" rIns="0" bIns="0" anchor="t" anchorCtr="0">
            <a:spAutoFit/>
          </a:bodyPr>
          <a:lstStyle/>
          <a:p>
            <a:pPr marL="0" marR="0" lvl="0" indent="0" algn="ctr" rtl="0">
              <a:lnSpc>
                <a:spcPct val="119000"/>
              </a:lnSpc>
              <a:spcBef>
                <a:spcPts val="0"/>
              </a:spcBef>
              <a:spcAft>
                <a:spcPts val="0"/>
              </a:spcAft>
              <a:buNone/>
            </a:pPr>
            <a:r>
              <a:rPr lang="en-US" sz="8700" b="0" i="0" u="none" strike="noStrike" cap="none" dirty="0">
                <a:solidFill>
                  <a:srgbClr val="FFCA04"/>
                </a:solidFill>
                <a:latin typeface="Paytone One"/>
                <a:ea typeface="Paytone One"/>
                <a:cs typeface="Paytone One"/>
                <a:sym typeface="Paytone One"/>
              </a:rPr>
              <a:t>  COMMANDS SUPPORTED</a:t>
            </a:r>
            <a:endParaRPr dirty="0"/>
          </a:p>
        </p:txBody>
      </p:sp>
      <p:sp>
        <p:nvSpPr>
          <p:cNvPr id="139" name="Google Shape;139;p17">
            <a:extLst>
              <a:ext uri="{FF2B5EF4-FFF2-40B4-BE49-F238E27FC236}">
                <a16:creationId xmlns:a16="http://schemas.microsoft.com/office/drawing/2014/main" id="{9BCCD103-1AE5-414E-0D1D-C434A3A32F8D}"/>
              </a:ext>
            </a:extLst>
          </p:cNvPr>
          <p:cNvSpPr txBox="1"/>
          <p:nvPr/>
        </p:nvSpPr>
        <p:spPr>
          <a:xfrm>
            <a:off x="1139482" y="7751548"/>
            <a:ext cx="4963329" cy="1329595"/>
          </a:xfrm>
          <a:prstGeom prst="rect">
            <a:avLst/>
          </a:prstGeom>
          <a:noFill/>
          <a:ln>
            <a:noFill/>
          </a:ln>
        </p:spPr>
        <p:txBody>
          <a:bodyPr spcFirstLastPara="1" wrap="square" lIns="0" tIns="0" rIns="0" bIns="0" anchor="t" anchorCtr="0">
            <a:spAutoFit/>
          </a:bodyPr>
          <a:lstStyle/>
          <a:p>
            <a:pPr marL="0" marR="0" lvl="1" indent="0" algn="ctr" rtl="0">
              <a:lnSpc>
                <a:spcPct val="120000"/>
              </a:lnSpc>
              <a:spcBef>
                <a:spcPts val="0"/>
              </a:spcBef>
              <a:spcAft>
                <a:spcPts val="0"/>
              </a:spcAft>
              <a:buNone/>
            </a:pPr>
            <a:r>
              <a:rPr lang="en-US" sz="2400" b="1" dirty="0">
                <a:solidFill>
                  <a:schemeClr val="bg1">
                    <a:lumMod val="95000"/>
                    <a:lumOff val="5000"/>
                  </a:schemeClr>
                </a:solidFill>
              </a:rPr>
              <a:t>General</a:t>
            </a:r>
            <a:r>
              <a:rPr lang="en-US" sz="2400" b="1" dirty="0"/>
              <a:t> </a:t>
            </a:r>
            <a:r>
              <a:rPr lang="en-US" sz="2400" b="1" dirty="0">
                <a:solidFill>
                  <a:srgbClr val="FFFF00"/>
                </a:solidFill>
              </a:rPr>
              <a:t>Queries</a:t>
            </a:r>
            <a:r>
              <a:rPr lang="en-US" sz="2400" dirty="0"/>
              <a:t>: "hello", "how are you", "who are you", "news", "weather", "quote"</a:t>
            </a:r>
            <a:endParaRPr lang="en-US" sz="2000" dirty="0"/>
          </a:p>
        </p:txBody>
      </p:sp>
      <p:sp>
        <p:nvSpPr>
          <p:cNvPr id="140" name="Google Shape;140;p17">
            <a:extLst>
              <a:ext uri="{FF2B5EF4-FFF2-40B4-BE49-F238E27FC236}">
                <a16:creationId xmlns:a16="http://schemas.microsoft.com/office/drawing/2014/main" id="{89CB0713-3486-870E-E052-307092397606}"/>
              </a:ext>
            </a:extLst>
          </p:cNvPr>
          <p:cNvSpPr txBox="1"/>
          <p:nvPr/>
        </p:nvSpPr>
        <p:spPr>
          <a:xfrm>
            <a:off x="12654388" y="7429283"/>
            <a:ext cx="4351545" cy="1477328"/>
          </a:xfrm>
          <a:prstGeom prst="rect">
            <a:avLst/>
          </a:prstGeom>
          <a:noFill/>
          <a:ln>
            <a:noFill/>
          </a:ln>
        </p:spPr>
        <p:txBody>
          <a:bodyPr spcFirstLastPara="1" wrap="square" lIns="0" tIns="0" rIns="0" bIns="0" anchor="t" anchorCtr="0">
            <a:spAutoFit/>
          </a:bodyPr>
          <a:lstStyle/>
          <a:p>
            <a:pPr marL="0" marR="0" lvl="1" indent="0" algn="ctr" rtl="0">
              <a:lnSpc>
                <a:spcPct val="120000"/>
              </a:lnSpc>
              <a:spcBef>
                <a:spcPts val="0"/>
              </a:spcBef>
              <a:spcAft>
                <a:spcPts val="0"/>
              </a:spcAft>
              <a:buNone/>
            </a:pPr>
            <a:endParaRPr lang="en-US" sz="2000" dirty="0">
              <a:solidFill>
                <a:srgbClr val="FFFFFF"/>
              </a:solidFill>
              <a:latin typeface="Lato"/>
              <a:ea typeface="Lato"/>
              <a:cs typeface="Lato"/>
              <a:sym typeface="Lato"/>
            </a:endParaRPr>
          </a:p>
          <a:p>
            <a:pPr marL="0" marR="0" lvl="1" indent="0" algn="ctr" rtl="0">
              <a:lnSpc>
                <a:spcPct val="120000"/>
              </a:lnSpc>
              <a:spcBef>
                <a:spcPts val="0"/>
              </a:spcBef>
              <a:spcAft>
                <a:spcPts val="0"/>
              </a:spcAft>
              <a:buNone/>
            </a:pPr>
            <a:r>
              <a:rPr lang="en-US" sz="2000" b="1" dirty="0">
                <a:solidFill>
                  <a:schemeClr val="bg1">
                    <a:lumMod val="95000"/>
                    <a:lumOff val="5000"/>
                  </a:schemeClr>
                </a:solidFill>
              </a:rPr>
              <a:t>Website</a:t>
            </a:r>
            <a:r>
              <a:rPr lang="en-US" sz="2000" b="1" dirty="0"/>
              <a:t> </a:t>
            </a:r>
            <a:r>
              <a:rPr lang="en-US" sz="2000" b="1" dirty="0">
                <a:solidFill>
                  <a:srgbClr val="FFFF00"/>
                </a:solidFill>
              </a:rPr>
              <a:t>Commands</a:t>
            </a:r>
            <a:r>
              <a:rPr lang="en-US" sz="2000" dirty="0"/>
              <a:t>:  "open YouTube", "open Facebook", "open Google", "open WhatsApp", etc.</a:t>
            </a:r>
            <a:endParaRPr lang="en-US" sz="2000" dirty="0">
              <a:solidFill>
                <a:srgbClr val="FFFFFF"/>
              </a:solidFill>
              <a:latin typeface="Lato"/>
              <a:ea typeface="Lato"/>
              <a:cs typeface="Lato"/>
              <a:sym typeface="Lato"/>
            </a:endParaRPr>
          </a:p>
        </p:txBody>
      </p:sp>
    </p:spTree>
    <p:extLst>
      <p:ext uri="{BB962C8B-B14F-4D97-AF65-F5344CB8AC3E}">
        <p14:creationId xmlns:p14="http://schemas.microsoft.com/office/powerpoint/2010/main" val="100097749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C3A8F"/>
        </a:solidFill>
        <a:effectLst/>
      </p:bgPr>
    </p:bg>
    <p:spTree>
      <p:nvGrpSpPr>
        <p:cNvPr id="1" name="Shape 83"/>
        <p:cNvGrpSpPr/>
        <p:nvPr/>
      </p:nvGrpSpPr>
      <p:grpSpPr>
        <a:xfrm>
          <a:off x="0" y="0"/>
          <a:ext cx="0" cy="0"/>
          <a:chOff x="0" y="0"/>
          <a:chExt cx="0" cy="0"/>
        </a:xfrm>
      </p:grpSpPr>
      <p:pic>
        <p:nvPicPr>
          <p:cNvPr id="84" name="Google Shape;84;p13"/>
          <p:cNvPicPr preferRelativeResize="0"/>
          <p:nvPr/>
        </p:nvPicPr>
        <p:blipFill>
          <a:blip r:embed="rId3">
            <a:alphaModFix/>
          </a:blip>
          <a:stretch>
            <a:fillRect/>
          </a:stretch>
        </p:blipFill>
        <p:spPr>
          <a:xfrm>
            <a:off x="9077167" y="7652680"/>
            <a:ext cx="3633717" cy="4747851"/>
          </a:xfrm>
          <a:prstGeom prst="rect">
            <a:avLst/>
          </a:prstGeom>
          <a:noFill/>
          <a:ln>
            <a:noFill/>
          </a:ln>
        </p:spPr>
      </p:pic>
      <p:pic>
        <p:nvPicPr>
          <p:cNvPr id="85" name="Google Shape;85;p13"/>
          <p:cNvPicPr preferRelativeResize="0"/>
          <p:nvPr/>
        </p:nvPicPr>
        <p:blipFill>
          <a:blip r:embed="rId4">
            <a:alphaModFix/>
          </a:blip>
          <a:stretch>
            <a:fillRect/>
          </a:stretch>
        </p:blipFill>
        <p:spPr>
          <a:xfrm>
            <a:off x="-10403800" y="3631750"/>
            <a:ext cx="13622835" cy="1609775"/>
          </a:xfrm>
          <a:prstGeom prst="rect">
            <a:avLst/>
          </a:prstGeom>
          <a:noFill/>
          <a:ln>
            <a:noFill/>
          </a:ln>
        </p:spPr>
      </p:pic>
      <p:pic>
        <p:nvPicPr>
          <p:cNvPr id="86" name="Google Shape;86;p13"/>
          <p:cNvPicPr preferRelativeResize="0"/>
          <p:nvPr/>
        </p:nvPicPr>
        <p:blipFill>
          <a:blip r:embed="rId5">
            <a:alphaModFix/>
          </a:blip>
          <a:stretch>
            <a:fillRect/>
          </a:stretch>
        </p:blipFill>
        <p:spPr>
          <a:xfrm>
            <a:off x="6199475" y="-11657525"/>
            <a:ext cx="3600025" cy="14260787"/>
          </a:xfrm>
          <a:prstGeom prst="rect">
            <a:avLst/>
          </a:prstGeom>
          <a:noFill/>
          <a:ln>
            <a:noFill/>
          </a:ln>
        </p:spPr>
      </p:pic>
      <p:sp>
        <p:nvSpPr>
          <p:cNvPr id="87" name="Google Shape;87;p13"/>
          <p:cNvSpPr/>
          <p:nvPr/>
        </p:nvSpPr>
        <p:spPr>
          <a:xfrm>
            <a:off x="13039619" y="-1051404"/>
            <a:ext cx="8439362" cy="6030308"/>
          </a:xfrm>
          <a:custGeom>
            <a:avLst/>
            <a:gdLst/>
            <a:ahLst/>
            <a:cxnLst/>
            <a:rect l="l" t="t" r="r" b="b"/>
            <a:pathLst>
              <a:path w="8439362" h="6030308" extrusionOk="0">
                <a:moveTo>
                  <a:pt x="0" y="0"/>
                </a:moveTo>
                <a:lnTo>
                  <a:pt x="8439362" y="0"/>
                </a:lnTo>
                <a:lnTo>
                  <a:pt x="8439362" y="6030308"/>
                </a:lnTo>
                <a:lnTo>
                  <a:pt x="0" y="6030308"/>
                </a:lnTo>
                <a:lnTo>
                  <a:pt x="0" y="0"/>
                </a:lnTo>
                <a:close/>
              </a:path>
            </a:pathLst>
          </a:custGeom>
          <a:blipFill rotWithShape="1">
            <a:blip r:embed="rId6">
              <a:alphaModFix/>
            </a:blip>
            <a:stretch>
              <a:fillRect/>
            </a:stretch>
          </a:blipFill>
          <a:ln>
            <a:noFill/>
          </a:ln>
        </p:spPr>
      </p:sp>
      <p:sp>
        <p:nvSpPr>
          <p:cNvPr id="88" name="Google Shape;88;p13"/>
          <p:cNvSpPr/>
          <p:nvPr/>
        </p:nvSpPr>
        <p:spPr>
          <a:xfrm rot="10800000" flipH="1">
            <a:off x="-3303437" y="7652673"/>
            <a:ext cx="8439362" cy="6030308"/>
          </a:xfrm>
          <a:custGeom>
            <a:avLst/>
            <a:gdLst/>
            <a:ahLst/>
            <a:cxnLst/>
            <a:rect l="l" t="t" r="r" b="b"/>
            <a:pathLst>
              <a:path w="8439362" h="6030308" extrusionOk="0">
                <a:moveTo>
                  <a:pt x="8439361" y="0"/>
                </a:moveTo>
                <a:lnTo>
                  <a:pt x="0" y="0"/>
                </a:lnTo>
                <a:lnTo>
                  <a:pt x="0" y="6030307"/>
                </a:lnTo>
                <a:lnTo>
                  <a:pt x="8439361" y="6030307"/>
                </a:lnTo>
                <a:lnTo>
                  <a:pt x="8439361" y="0"/>
                </a:lnTo>
                <a:close/>
              </a:path>
            </a:pathLst>
          </a:custGeom>
          <a:blipFill rotWithShape="1">
            <a:blip r:embed="rId6">
              <a:alphaModFix/>
            </a:blip>
            <a:stretch>
              <a:fillRect/>
            </a:stretch>
          </a:blipFill>
          <a:ln>
            <a:noFill/>
          </a:ln>
        </p:spPr>
      </p:sp>
      <p:sp>
        <p:nvSpPr>
          <p:cNvPr id="89" name="Google Shape;89;p13"/>
          <p:cNvSpPr/>
          <p:nvPr/>
        </p:nvSpPr>
        <p:spPr>
          <a:xfrm>
            <a:off x="13152076" y="7652673"/>
            <a:ext cx="8170623" cy="8096345"/>
          </a:xfrm>
          <a:custGeom>
            <a:avLst/>
            <a:gdLst/>
            <a:ahLst/>
            <a:cxnLst/>
            <a:rect l="l" t="t" r="r" b="b"/>
            <a:pathLst>
              <a:path w="8170623" h="8096345" extrusionOk="0">
                <a:moveTo>
                  <a:pt x="0" y="0"/>
                </a:moveTo>
                <a:lnTo>
                  <a:pt x="8170623" y="0"/>
                </a:lnTo>
                <a:lnTo>
                  <a:pt x="8170623" y="8096344"/>
                </a:lnTo>
                <a:lnTo>
                  <a:pt x="0" y="8096344"/>
                </a:lnTo>
                <a:lnTo>
                  <a:pt x="0" y="0"/>
                </a:lnTo>
                <a:close/>
              </a:path>
            </a:pathLst>
          </a:custGeom>
          <a:blipFill rotWithShape="1">
            <a:blip r:embed="rId7">
              <a:alphaModFix/>
            </a:blip>
            <a:stretch>
              <a:fillRect/>
            </a:stretch>
          </a:blipFill>
          <a:ln>
            <a:noFill/>
          </a:ln>
        </p:spPr>
      </p:sp>
      <p:sp>
        <p:nvSpPr>
          <p:cNvPr id="90" name="Google Shape;90;p13"/>
          <p:cNvSpPr/>
          <p:nvPr/>
        </p:nvSpPr>
        <p:spPr>
          <a:xfrm>
            <a:off x="-3034699" y="-5461944"/>
            <a:ext cx="8170623" cy="8096345"/>
          </a:xfrm>
          <a:custGeom>
            <a:avLst/>
            <a:gdLst/>
            <a:ahLst/>
            <a:cxnLst/>
            <a:rect l="l" t="t" r="r" b="b"/>
            <a:pathLst>
              <a:path w="8170623" h="8096345" extrusionOk="0">
                <a:moveTo>
                  <a:pt x="0" y="0"/>
                </a:moveTo>
                <a:lnTo>
                  <a:pt x="8170623" y="0"/>
                </a:lnTo>
                <a:lnTo>
                  <a:pt x="8170623" y="8096344"/>
                </a:lnTo>
                <a:lnTo>
                  <a:pt x="0" y="8096344"/>
                </a:lnTo>
                <a:lnTo>
                  <a:pt x="0" y="0"/>
                </a:lnTo>
                <a:close/>
              </a:path>
            </a:pathLst>
          </a:custGeom>
          <a:blipFill rotWithShape="1">
            <a:blip r:embed="rId7">
              <a:alphaModFix/>
            </a:blip>
            <a:stretch>
              <a:fillRect/>
            </a:stretch>
          </a:blipFill>
          <a:ln>
            <a:noFill/>
          </a:ln>
        </p:spPr>
      </p:sp>
      <p:sp>
        <p:nvSpPr>
          <p:cNvPr id="91" name="Google Shape;91;p13"/>
          <p:cNvSpPr txBox="1"/>
          <p:nvPr/>
        </p:nvSpPr>
        <p:spPr>
          <a:xfrm>
            <a:off x="2359273" y="3557340"/>
            <a:ext cx="13569600" cy="3268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0618" b="0" i="0" u="none" strike="noStrike" cap="none" dirty="0">
                <a:solidFill>
                  <a:srgbClr val="FFCA04"/>
                </a:solidFill>
                <a:latin typeface="Paytone One"/>
                <a:ea typeface="Paytone One"/>
                <a:cs typeface="Paytone One"/>
                <a:sym typeface="Paytone One"/>
              </a:rPr>
              <a:t>INTRODUCTION</a:t>
            </a:r>
            <a:endParaRPr dirty="0"/>
          </a:p>
          <a:p>
            <a:pPr marL="0" marR="0" lvl="0" indent="0" algn="ctr" rtl="0">
              <a:lnSpc>
                <a:spcPct val="100000"/>
              </a:lnSpc>
              <a:spcBef>
                <a:spcPts val="0"/>
              </a:spcBef>
              <a:spcAft>
                <a:spcPts val="0"/>
              </a:spcAft>
              <a:buNone/>
            </a:pPr>
            <a:r>
              <a:rPr lang="en-US" sz="10618" b="0" i="0" u="none" strike="noStrike" cap="none" dirty="0">
                <a:solidFill>
                  <a:srgbClr val="FFCA04"/>
                </a:solidFill>
                <a:latin typeface="Paytone One"/>
                <a:ea typeface="Paytone One"/>
                <a:cs typeface="Paytone One"/>
                <a:sym typeface="Paytone One"/>
              </a:rPr>
              <a:t>TO HTML </a:t>
            </a:r>
            <a:endParaRPr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5">
          <a:extLst>
            <a:ext uri="{FF2B5EF4-FFF2-40B4-BE49-F238E27FC236}">
              <a16:creationId xmlns:a16="http://schemas.microsoft.com/office/drawing/2014/main" id="{86131709-FC0E-2825-11B0-B72DEE83BD10}"/>
            </a:ext>
          </a:extLst>
        </p:cNvPr>
        <p:cNvGrpSpPr/>
        <p:nvPr/>
      </p:nvGrpSpPr>
      <p:grpSpPr>
        <a:xfrm>
          <a:off x="0" y="0"/>
          <a:ext cx="0" cy="0"/>
          <a:chOff x="0" y="0"/>
          <a:chExt cx="0" cy="0"/>
        </a:xfrm>
      </p:grpSpPr>
      <p:pic>
        <p:nvPicPr>
          <p:cNvPr id="296" name="Google Shape;296;p25">
            <a:extLst>
              <a:ext uri="{FF2B5EF4-FFF2-40B4-BE49-F238E27FC236}">
                <a16:creationId xmlns:a16="http://schemas.microsoft.com/office/drawing/2014/main" id="{DD194E16-4DC3-FA4C-BBD8-A580CCD09FAB}"/>
              </a:ext>
            </a:extLst>
          </p:cNvPr>
          <p:cNvPicPr preferRelativeResize="0"/>
          <p:nvPr/>
        </p:nvPicPr>
        <p:blipFill>
          <a:blip r:embed="rId4">
            <a:alphaModFix/>
          </a:blip>
          <a:stretch>
            <a:fillRect/>
          </a:stretch>
        </p:blipFill>
        <p:spPr>
          <a:xfrm>
            <a:off x="16407825" y="0"/>
            <a:ext cx="1320800" cy="10287000"/>
          </a:xfrm>
          <a:prstGeom prst="rect">
            <a:avLst/>
          </a:prstGeom>
          <a:noFill/>
          <a:ln>
            <a:noFill/>
          </a:ln>
        </p:spPr>
      </p:pic>
      <p:grpSp>
        <p:nvGrpSpPr>
          <p:cNvPr id="297" name="Google Shape;297;p25">
            <a:extLst>
              <a:ext uri="{FF2B5EF4-FFF2-40B4-BE49-F238E27FC236}">
                <a16:creationId xmlns:a16="http://schemas.microsoft.com/office/drawing/2014/main" id="{9EF2FEDB-7004-B411-DF3C-D97C7016261A}"/>
              </a:ext>
            </a:extLst>
          </p:cNvPr>
          <p:cNvGrpSpPr/>
          <p:nvPr/>
        </p:nvGrpSpPr>
        <p:grpSpPr>
          <a:xfrm>
            <a:off x="3401868" y="3394867"/>
            <a:ext cx="3048170" cy="1234292"/>
            <a:chOff x="0" y="-47625"/>
            <a:chExt cx="802810" cy="325081"/>
          </a:xfrm>
        </p:grpSpPr>
        <p:sp>
          <p:nvSpPr>
            <p:cNvPr id="298" name="Google Shape;298;p25">
              <a:extLst>
                <a:ext uri="{FF2B5EF4-FFF2-40B4-BE49-F238E27FC236}">
                  <a16:creationId xmlns:a16="http://schemas.microsoft.com/office/drawing/2014/main" id="{3ED4511E-C35A-6B46-3D48-F537C3C82D1B}"/>
                </a:ext>
              </a:extLst>
            </p:cNvPr>
            <p:cNvSpPr/>
            <p:nvPr/>
          </p:nvSpPr>
          <p:spPr>
            <a:xfrm>
              <a:off x="0" y="0"/>
              <a:ext cx="802810" cy="277456"/>
            </a:xfrm>
            <a:custGeom>
              <a:avLst/>
              <a:gdLst/>
              <a:ahLst/>
              <a:cxnLst/>
              <a:rect l="l" t="t" r="r" b="b"/>
              <a:pathLst>
                <a:path w="802810" h="277456" extrusionOk="0">
                  <a:moveTo>
                    <a:pt x="35558" y="0"/>
                  </a:moveTo>
                  <a:lnTo>
                    <a:pt x="767252" y="0"/>
                  </a:lnTo>
                  <a:cubicBezTo>
                    <a:pt x="776683" y="0"/>
                    <a:pt x="785727" y="3746"/>
                    <a:pt x="792395" y="10415"/>
                  </a:cubicBezTo>
                  <a:cubicBezTo>
                    <a:pt x="799064" y="17083"/>
                    <a:pt x="802810" y="26127"/>
                    <a:pt x="802810" y="35558"/>
                  </a:cubicBezTo>
                  <a:lnTo>
                    <a:pt x="802810" y="241898"/>
                  </a:lnTo>
                  <a:cubicBezTo>
                    <a:pt x="802810" y="261536"/>
                    <a:pt x="786890" y="277456"/>
                    <a:pt x="767252" y="277456"/>
                  </a:cubicBezTo>
                  <a:lnTo>
                    <a:pt x="35558" y="277456"/>
                  </a:lnTo>
                  <a:cubicBezTo>
                    <a:pt x="26127" y="277456"/>
                    <a:pt x="17083" y="273710"/>
                    <a:pt x="10415" y="267041"/>
                  </a:cubicBezTo>
                  <a:cubicBezTo>
                    <a:pt x="3746" y="260373"/>
                    <a:pt x="0" y="251329"/>
                    <a:pt x="0" y="241898"/>
                  </a:cubicBezTo>
                  <a:lnTo>
                    <a:pt x="0" y="35558"/>
                  </a:lnTo>
                  <a:cubicBezTo>
                    <a:pt x="0" y="26127"/>
                    <a:pt x="3746" y="17083"/>
                    <a:pt x="10415" y="10415"/>
                  </a:cubicBezTo>
                  <a:cubicBezTo>
                    <a:pt x="17083" y="3746"/>
                    <a:pt x="26127" y="0"/>
                    <a:pt x="35558" y="0"/>
                  </a:cubicBezTo>
                  <a:close/>
                </a:path>
              </a:pathLst>
            </a:custGeom>
            <a:solidFill>
              <a:srgbClr val="305BCE"/>
            </a:solidFill>
            <a:ln w="38100" cap="sq" cmpd="sng">
              <a:solidFill>
                <a:srgbClr val="FFD7F3"/>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5">
              <a:extLst>
                <a:ext uri="{FF2B5EF4-FFF2-40B4-BE49-F238E27FC236}">
                  <a16:creationId xmlns:a16="http://schemas.microsoft.com/office/drawing/2014/main" id="{9699737F-8A9A-E9BB-B593-770E33C7413F}"/>
                </a:ext>
              </a:extLst>
            </p:cNvPr>
            <p:cNvSpPr txBox="1"/>
            <p:nvPr/>
          </p:nvSpPr>
          <p:spPr>
            <a:xfrm>
              <a:off x="0" y="-47625"/>
              <a:ext cx="802810" cy="325081"/>
            </a:xfrm>
            <a:prstGeom prst="rect">
              <a:avLst/>
            </a:prstGeom>
            <a:noFill/>
            <a:ln>
              <a:noFill/>
            </a:ln>
          </p:spPr>
          <p:txBody>
            <a:bodyPr spcFirstLastPara="1" wrap="square" lIns="50800" tIns="50800" rIns="50800" bIns="50800" anchor="ctr" anchorCtr="0">
              <a:noAutofit/>
            </a:bodyPr>
            <a:lstStyle/>
            <a:p>
              <a:pPr marL="0" marR="0" lvl="0" indent="0" algn="ctr" rtl="0">
                <a:lnSpc>
                  <a:spcPct val="17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0" name="Google Shape;300;p25">
            <a:extLst>
              <a:ext uri="{FF2B5EF4-FFF2-40B4-BE49-F238E27FC236}">
                <a16:creationId xmlns:a16="http://schemas.microsoft.com/office/drawing/2014/main" id="{D6E7F6DF-CEEB-2BE5-C70D-A63AB2F8D8EC}"/>
              </a:ext>
            </a:extLst>
          </p:cNvPr>
          <p:cNvGrpSpPr/>
          <p:nvPr/>
        </p:nvGrpSpPr>
        <p:grpSpPr>
          <a:xfrm>
            <a:off x="3401868" y="5450986"/>
            <a:ext cx="3048170" cy="1234292"/>
            <a:chOff x="0" y="-47625"/>
            <a:chExt cx="802810" cy="325081"/>
          </a:xfrm>
        </p:grpSpPr>
        <p:sp>
          <p:nvSpPr>
            <p:cNvPr id="301" name="Google Shape;301;p25">
              <a:extLst>
                <a:ext uri="{FF2B5EF4-FFF2-40B4-BE49-F238E27FC236}">
                  <a16:creationId xmlns:a16="http://schemas.microsoft.com/office/drawing/2014/main" id="{C726B5D1-8994-219E-032D-839E5F23B771}"/>
                </a:ext>
              </a:extLst>
            </p:cNvPr>
            <p:cNvSpPr/>
            <p:nvPr/>
          </p:nvSpPr>
          <p:spPr>
            <a:xfrm>
              <a:off x="0" y="0"/>
              <a:ext cx="802810" cy="277456"/>
            </a:xfrm>
            <a:custGeom>
              <a:avLst/>
              <a:gdLst/>
              <a:ahLst/>
              <a:cxnLst/>
              <a:rect l="l" t="t" r="r" b="b"/>
              <a:pathLst>
                <a:path w="802810" h="277456" extrusionOk="0">
                  <a:moveTo>
                    <a:pt x="35558" y="0"/>
                  </a:moveTo>
                  <a:lnTo>
                    <a:pt x="767252" y="0"/>
                  </a:lnTo>
                  <a:cubicBezTo>
                    <a:pt x="776683" y="0"/>
                    <a:pt x="785727" y="3746"/>
                    <a:pt x="792395" y="10415"/>
                  </a:cubicBezTo>
                  <a:cubicBezTo>
                    <a:pt x="799064" y="17083"/>
                    <a:pt x="802810" y="26127"/>
                    <a:pt x="802810" y="35558"/>
                  </a:cubicBezTo>
                  <a:lnTo>
                    <a:pt x="802810" y="241898"/>
                  </a:lnTo>
                  <a:cubicBezTo>
                    <a:pt x="802810" y="261536"/>
                    <a:pt x="786890" y="277456"/>
                    <a:pt x="767252" y="277456"/>
                  </a:cubicBezTo>
                  <a:lnTo>
                    <a:pt x="35558" y="277456"/>
                  </a:lnTo>
                  <a:cubicBezTo>
                    <a:pt x="26127" y="277456"/>
                    <a:pt x="17083" y="273710"/>
                    <a:pt x="10415" y="267041"/>
                  </a:cubicBezTo>
                  <a:cubicBezTo>
                    <a:pt x="3746" y="260373"/>
                    <a:pt x="0" y="251329"/>
                    <a:pt x="0" y="241898"/>
                  </a:cubicBezTo>
                  <a:lnTo>
                    <a:pt x="0" y="35558"/>
                  </a:lnTo>
                  <a:cubicBezTo>
                    <a:pt x="0" y="26127"/>
                    <a:pt x="3746" y="17083"/>
                    <a:pt x="10415" y="10415"/>
                  </a:cubicBezTo>
                  <a:cubicBezTo>
                    <a:pt x="17083" y="3746"/>
                    <a:pt x="26127" y="0"/>
                    <a:pt x="35558" y="0"/>
                  </a:cubicBezTo>
                  <a:close/>
                </a:path>
              </a:pathLst>
            </a:custGeom>
            <a:solidFill>
              <a:srgbClr val="305BCE"/>
            </a:solidFill>
            <a:ln w="3810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5">
              <a:extLst>
                <a:ext uri="{FF2B5EF4-FFF2-40B4-BE49-F238E27FC236}">
                  <a16:creationId xmlns:a16="http://schemas.microsoft.com/office/drawing/2014/main" id="{4A367479-DE39-9A5C-1207-AEDF52D00346}"/>
                </a:ext>
              </a:extLst>
            </p:cNvPr>
            <p:cNvSpPr txBox="1"/>
            <p:nvPr/>
          </p:nvSpPr>
          <p:spPr>
            <a:xfrm>
              <a:off x="0" y="-47625"/>
              <a:ext cx="802810" cy="325081"/>
            </a:xfrm>
            <a:prstGeom prst="rect">
              <a:avLst/>
            </a:prstGeom>
            <a:noFill/>
            <a:ln>
              <a:noFill/>
            </a:ln>
          </p:spPr>
          <p:txBody>
            <a:bodyPr spcFirstLastPara="1" wrap="square" lIns="50800" tIns="50800" rIns="50800" bIns="50800" anchor="ctr" anchorCtr="0">
              <a:noAutofit/>
            </a:bodyPr>
            <a:lstStyle/>
            <a:p>
              <a:pPr marL="0" marR="0" lvl="0" indent="0" algn="ctr" rtl="0">
                <a:lnSpc>
                  <a:spcPct val="17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03" name="Google Shape;303;p25">
            <a:extLst>
              <a:ext uri="{FF2B5EF4-FFF2-40B4-BE49-F238E27FC236}">
                <a16:creationId xmlns:a16="http://schemas.microsoft.com/office/drawing/2014/main" id="{FF32CEC7-60C1-55BC-282C-11121BA2D732}"/>
              </a:ext>
            </a:extLst>
          </p:cNvPr>
          <p:cNvGrpSpPr/>
          <p:nvPr/>
        </p:nvGrpSpPr>
        <p:grpSpPr>
          <a:xfrm>
            <a:off x="3401868" y="7507105"/>
            <a:ext cx="3048170" cy="1234292"/>
            <a:chOff x="0" y="-47625"/>
            <a:chExt cx="802810" cy="325081"/>
          </a:xfrm>
        </p:grpSpPr>
        <p:sp>
          <p:nvSpPr>
            <p:cNvPr id="304" name="Google Shape;304;p25">
              <a:extLst>
                <a:ext uri="{FF2B5EF4-FFF2-40B4-BE49-F238E27FC236}">
                  <a16:creationId xmlns:a16="http://schemas.microsoft.com/office/drawing/2014/main" id="{3FA93210-B6CF-8A3F-42AE-E82749A534E7}"/>
                </a:ext>
              </a:extLst>
            </p:cNvPr>
            <p:cNvSpPr/>
            <p:nvPr/>
          </p:nvSpPr>
          <p:spPr>
            <a:xfrm>
              <a:off x="0" y="0"/>
              <a:ext cx="802810" cy="277456"/>
            </a:xfrm>
            <a:custGeom>
              <a:avLst/>
              <a:gdLst/>
              <a:ahLst/>
              <a:cxnLst/>
              <a:rect l="l" t="t" r="r" b="b"/>
              <a:pathLst>
                <a:path w="802810" h="277456" extrusionOk="0">
                  <a:moveTo>
                    <a:pt x="35558" y="0"/>
                  </a:moveTo>
                  <a:lnTo>
                    <a:pt x="767252" y="0"/>
                  </a:lnTo>
                  <a:cubicBezTo>
                    <a:pt x="776683" y="0"/>
                    <a:pt x="785727" y="3746"/>
                    <a:pt x="792395" y="10415"/>
                  </a:cubicBezTo>
                  <a:cubicBezTo>
                    <a:pt x="799064" y="17083"/>
                    <a:pt x="802810" y="26127"/>
                    <a:pt x="802810" y="35558"/>
                  </a:cubicBezTo>
                  <a:lnTo>
                    <a:pt x="802810" y="241898"/>
                  </a:lnTo>
                  <a:cubicBezTo>
                    <a:pt x="802810" y="261536"/>
                    <a:pt x="786890" y="277456"/>
                    <a:pt x="767252" y="277456"/>
                  </a:cubicBezTo>
                  <a:lnTo>
                    <a:pt x="35558" y="277456"/>
                  </a:lnTo>
                  <a:cubicBezTo>
                    <a:pt x="26127" y="277456"/>
                    <a:pt x="17083" y="273710"/>
                    <a:pt x="10415" y="267041"/>
                  </a:cubicBezTo>
                  <a:cubicBezTo>
                    <a:pt x="3746" y="260373"/>
                    <a:pt x="0" y="251329"/>
                    <a:pt x="0" y="241898"/>
                  </a:cubicBezTo>
                  <a:lnTo>
                    <a:pt x="0" y="35558"/>
                  </a:lnTo>
                  <a:cubicBezTo>
                    <a:pt x="0" y="26127"/>
                    <a:pt x="3746" y="17083"/>
                    <a:pt x="10415" y="10415"/>
                  </a:cubicBezTo>
                  <a:cubicBezTo>
                    <a:pt x="17083" y="3746"/>
                    <a:pt x="26127" y="0"/>
                    <a:pt x="35558" y="0"/>
                  </a:cubicBezTo>
                  <a:close/>
                </a:path>
              </a:pathLst>
            </a:custGeom>
            <a:solidFill>
              <a:srgbClr val="305BCE"/>
            </a:solidFill>
            <a:ln w="3810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5">
              <a:extLst>
                <a:ext uri="{FF2B5EF4-FFF2-40B4-BE49-F238E27FC236}">
                  <a16:creationId xmlns:a16="http://schemas.microsoft.com/office/drawing/2014/main" id="{ACE1B15A-5B58-9D87-1706-B79BD972EF50}"/>
                </a:ext>
              </a:extLst>
            </p:cNvPr>
            <p:cNvSpPr txBox="1"/>
            <p:nvPr/>
          </p:nvSpPr>
          <p:spPr>
            <a:xfrm>
              <a:off x="0" y="-47625"/>
              <a:ext cx="802810" cy="325081"/>
            </a:xfrm>
            <a:prstGeom prst="rect">
              <a:avLst/>
            </a:prstGeom>
            <a:noFill/>
            <a:ln>
              <a:noFill/>
            </a:ln>
          </p:spPr>
          <p:txBody>
            <a:bodyPr spcFirstLastPara="1" wrap="square" lIns="50800" tIns="50800" rIns="50800" bIns="50800" anchor="ctr" anchorCtr="0">
              <a:noAutofit/>
            </a:bodyPr>
            <a:lstStyle/>
            <a:p>
              <a:pPr marL="0" marR="0" lvl="0" indent="0" algn="ctr" rtl="0">
                <a:lnSpc>
                  <a:spcPct val="17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6" name="Google Shape;306;p25">
            <a:extLst>
              <a:ext uri="{FF2B5EF4-FFF2-40B4-BE49-F238E27FC236}">
                <a16:creationId xmlns:a16="http://schemas.microsoft.com/office/drawing/2014/main" id="{4A1241B0-EE62-FEEF-410B-B36613630A09}"/>
              </a:ext>
            </a:extLst>
          </p:cNvPr>
          <p:cNvSpPr txBox="1"/>
          <p:nvPr/>
        </p:nvSpPr>
        <p:spPr>
          <a:xfrm>
            <a:off x="1805303" y="804917"/>
            <a:ext cx="12894327" cy="1593193"/>
          </a:xfrm>
          <a:prstGeom prst="rect">
            <a:avLst/>
          </a:prstGeom>
          <a:noFill/>
          <a:ln>
            <a:noFill/>
          </a:ln>
        </p:spPr>
        <p:txBody>
          <a:bodyPr spcFirstLastPara="1" wrap="square" lIns="0" tIns="0" rIns="0" bIns="0" anchor="t" anchorCtr="0">
            <a:spAutoFit/>
          </a:bodyPr>
          <a:lstStyle/>
          <a:p>
            <a:pPr marL="0" marR="0" lvl="0" indent="0" algn="ctr" rtl="0">
              <a:lnSpc>
                <a:spcPct val="119000"/>
              </a:lnSpc>
              <a:spcBef>
                <a:spcPts val="0"/>
              </a:spcBef>
              <a:spcAft>
                <a:spcPts val="0"/>
              </a:spcAft>
              <a:buNone/>
            </a:pPr>
            <a:r>
              <a:rPr lang="en-US" sz="8700" dirty="0">
                <a:solidFill>
                  <a:srgbClr val="FFCA04"/>
                </a:solidFill>
                <a:latin typeface="Paytone One"/>
                <a:sym typeface="Paytone One"/>
              </a:rPr>
              <a:t>PERFORMANCE </a:t>
            </a:r>
            <a:endParaRPr dirty="0"/>
          </a:p>
        </p:txBody>
      </p:sp>
      <p:sp>
        <p:nvSpPr>
          <p:cNvPr id="307" name="Google Shape;307;p25">
            <a:extLst>
              <a:ext uri="{FF2B5EF4-FFF2-40B4-BE49-F238E27FC236}">
                <a16:creationId xmlns:a16="http://schemas.microsoft.com/office/drawing/2014/main" id="{4FD0F00D-FAFA-3970-4E30-7D5C8DA046EB}"/>
              </a:ext>
            </a:extLst>
          </p:cNvPr>
          <p:cNvSpPr txBox="1"/>
          <p:nvPr/>
        </p:nvSpPr>
        <p:spPr>
          <a:xfrm>
            <a:off x="828026" y="5538888"/>
            <a:ext cx="1997640" cy="1207327"/>
          </a:xfrm>
          <a:prstGeom prst="rect">
            <a:avLst/>
          </a:prstGeom>
          <a:noFill/>
          <a:ln>
            <a:noFill/>
          </a:ln>
        </p:spPr>
        <p:txBody>
          <a:bodyPr spcFirstLastPara="1" wrap="square" lIns="0" tIns="0" rIns="0" bIns="0" anchor="t" anchorCtr="0">
            <a:spAutoFit/>
          </a:bodyPr>
          <a:lstStyle/>
          <a:p>
            <a:pPr marL="0" marR="0" lvl="0" indent="0" algn="ctr" rtl="0">
              <a:lnSpc>
                <a:spcPct val="104004"/>
              </a:lnSpc>
              <a:spcBef>
                <a:spcPts val="0"/>
              </a:spcBef>
              <a:spcAft>
                <a:spcPts val="0"/>
              </a:spcAft>
              <a:buNone/>
            </a:pPr>
            <a:r>
              <a:rPr lang="en-US" sz="8790" b="0" i="0" u="none" strike="noStrike" cap="none">
                <a:solidFill>
                  <a:srgbClr val="FFD7F3"/>
                </a:solidFill>
                <a:latin typeface="Paytone One"/>
                <a:ea typeface="Paytone One"/>
                <a:cs typeface="Paytone One"/>
                <a:sym typeface="Paytone One"/>
              </a:rPr>
              <a:t>02</a:t>
            </a:r>
            <a:endParaRPr/>
          </a:p>
        </p:txBody>
      </p:sp>
      <p:sp>
        <p:nvSpPr>
          <p:cNvPr id="308" name="Google Shape;308;p25">
            <a:extLst>
              <a:ext uri="{FF2B5EF4-FFF2-40B4-BE49-F238E27FC236}">
                <a16:creationId xmlns:a16="http://schemas.microsoft.com/office/drawing/2014/main" id="{697D5109-64E3-9B8D-A451-A3577568A84F}"/>
              </a:ext>
            </a:extLst>
          </p:cNvPr>
          <p:cNvSpPr txBox="1"/>
          <p:nvPr/>
        </p:nvSpPr>
        <p:spPr>
          <a:xfrm>
            <a:off x="828026" y="3490588"/>
            <a:ext cx="1997640" cy="1207327"/>
          </a:xfrm>
          <a:prstGeom prst="rect">
            <a:avLst/>
          </a:prstGeom>
          <a:noFill/>
          <a:ln>
            <a:noFill/>
          </a:ln>
        </p:spPr>
        <p:txBody>
          <a:bodyPr spcFirstLastPara="1" wrap="square" lIns="0" tIns="0" rIns="0" bIns="0" anchor="t" anchorCtr="0">
            <a:spAutoFit/>
          </a:bodyPr>
          <a:lstStyle/>
          <a:p>
            <a:pPr marL="0" marR="0" lvl="0" indent="0" algn="ctr" rtl="0">
              <a:lnSpc>
                <a:spcPct val="104004"/>
              </a:lnSpc>
              <a:spcBef>
                <a:spcPts val="0"/>
              </a:spcBef>
              <a:spcAft>
                <a:spcPts val="0"/>
              </a:spcAft>
              <a:buNone/>
            </a:pPr>
            <a:r>
              <a:rPr lang="en-US" sz="8790" b="0" i="0" u="none" strike="noStrike" cap="none">
                <a:solidFill>
                  <a:srgbClr val="FFD7F3"/>
                </a:solidFill>
                <a:latin typeface="Paytone One"/>
                <a:ea typeface="Paytone One"/>
                <a:cs typeface="Paytone One"/>
                <a:sym typeface="Paytone One"/>
              </a:rPr>
              <a:t>01</a:t>
            </a:r>
            <a:endParaRPr/>
          </a:p>
        </p:txBody>
      </p:sp>
      <p:sp>
        <p:nvSpPr>
          <p:cNvPr id="309" name="Google Shape;309;p25">
            <a:extLst>
              <a:ext uri="{FF2B5EF4-FFF2-40B4-BE49-F238E27FC236}">
                <a16:creationId xmlns:a16="http://schemas.microsoft.com/office/drawing/2014/main" id="{D12931DC-62A0-76E2-55DF-F1C4193E4950}"/>
              </a:ext>
            </a:extLst>
          </p:cNvPr>
          <p:cNvSpPr txBox="1"/>
          <p:nvPr/>
        </p:nvSpPr>
        <p:spPr>
          <a:xfrm>
            <a:off x="828026" y="7587189"/>
            <a:ext cx="1997640" cy="1207327"/>
          </a:xfrm>
          <a:prstGeom prst="rect">
            <a:avLst/>
          </a:prstGeom>
          <a:noFill/>
          <a:ln>
            <a:noFill/>
          </a:ln>
        </p:spPr>
        <p:txBody>
          <a:bodyPr spcFirstLastPara="1" wrap="square" lIns="0" tIns="0" rIns="0" bIns="0" anchor="t" anchorCtr="0">
            <a:spAutoFit/>
          </a:bodyPr>
          <a:lstStyle/>
          <a:p>
            <a:pPr marL="0" marR="0" lvl="0" indent="0" algn="ctr" rtl="0">
              <a:lnSpc>
                <a:spcPct val="104004"/>
              </a:lnSpc>
              <a:spcBef>
                <a:spcPts val="0"/>
              </a:spcBef>
              <a:spcAft>
                <a:spcPts val="0"/>
              </a:spcAft>
              <a:buNone/>
            </a:pPr>
            <a:r>
              <a:rPr lang="en-US" sz="8790" b="0" i="0" u="none" strike="noStrike" cap="none">
                <a:solidFill>
                  <a:srgbClr val="FFD7F3"/>
                </a:solidFill>
                <a:latin typeface="Paytone One"/>
                <a:ea typeface="Paytone One"/>
                <a:cs typeface="Paytone One"/>
                <a:sym typeface="Paytone One"/>
              </a:rPr>
              <a:t>03</a:t>
            </a:r>
            <a:endParaRPr/>
          </a:p>
        </p:txBody>
      </p:sp>
      <p:sp>
        <p:nvSpPr>
          <p:cNvPr id="310" name="Google Shape;310;p25">
            <a:extLst>
              <a:ext uri="{FF2B5EF4-FFF2-40B4-BE49-F238E27FC236}">
                <a16:creationId xmlns:a16="http://schemas.microsoft.com/office/drawing/2014/main" id="{EB810375-DF8B-EE38-B0F7-82BBFDC94B19}"/>
              </a:ext>
            </a:extLst>
          </p:cNvPr>
          <p:cNvSpPr txBox="1"/>
          <p:nvPr/>
        </p:nvSpPr>
        <p:spPr>
          <a:xfrm>
            <a:off x="4235874" y="3890908"/>
            <a:ext cx="1380300" cy="430800"/>
          </a:xfrm>
          <a:prstGeom prst="rect">
            <a:avLst/>
          </a:prstGeom>
          <a:noFill/>
          <a:ln>
            <a:noFill/>
          </a:ln>
        </p:spPr>
        <p:txBody>
          <a:bodyPr spcFirstLastPara="1" wrap="square" lIns="0" tIns="0" rIns="0" bIns="0" anchor="t" anchorCtr="0">
            <a:spAutoFit/>
          </a:bodyPr>
          <a:lstStyle/>
          <a:p>
            <a:pPr marL="0" marR="0" lvl="1" indent="0" algn="ctr" rtl="0">
              <a:lnSpc>
                <a:spcPct val="143015"/>
              </a:lnSpc>
              <a:spcBef>
                <a:spcPts val="0"/>
              </a:spcBef>
              <a:spcAft>
                <a:spcPts val="0"/>
              </a:spcAft>
              <a:buNone/>
            </a:pPr>
            <a:r>
              <a:rPr lang="en-US" sz="2799" b="1" i="0" u="none" strike="noStrike" cap="none">
                <a:solidFill>
                  <a:srgbClr val="FFFFFF"/>
                </a:solidFill>
                <a:latin typeface="Lato"/>
                <a:ea typeface="Lato"/>
                <a:cs typeface="Lato"/>
                <a:sym typeface="Lato"/>
              </a:rPr>
              <a:t>Topic 01</a:t>
            </a:r>
            <a:endParaRPr/>
          </a:p>
        </p:txBody>
      </p:sp>
      <p:sp>
        <p:nvSpPr>
          <p:cNvPr id="311" name="Google Shape;311;p25">
            <a:extLst>
              <a:ext uri="{FF2B5EF4-FFF2-40B4-BE49-F238E27FC236}">
                <a16:creationId xmlns:a16="http://schemas.microsoft.com/office/drawing/2014/main" id="{EAC2C01A-C8B7-90E9-612C-AE6407C510FE}"/>
              </a:ext>
            </a:extLst>
          </p:cNvPr>
          <p:cNvSpPr txBox="1"/>
          <p:nvPr/>
        </p:nvSpPr>
        <p:spPr>
          <a:xfrm>
            <a:off x="4235874" y="5932234"/>
            <a:ext cx="1380300" cy="430800"/>
          </a:xfrm>
          <a:prstGeom prst="rect">
            <a:avLst/>
          </a:prstGeom>
          <a:noFill/>
          <a:ln>
            <a:noFill/>
          </a:ln>
        </p:spPr>
        <p:txBody>
          <a:bodyPr spcFirstLastPara="1" wrap="square" lIns="0" tIns="0" rIns="0" bIns="0" anchor="t" anchorCtr="0">
            <a:spAutoFit/>
          </a:bodyPr>
          <a:lstStyle/>
          <a:p>
            <a:pPr marL="0" marR="0" lvl="1" indent="0" algn="ctr" rtl="0">
              <a:lnSpc>
                <a:spcPct val="143015"/>
              </a:lnSpc>
              <a:spcBef>
                <a:spcPts val="0"/>
              </a:spcBef>
              <a:spcAft>
                <a:spcPts val="0"/>
              </a:spcAft>
              <a:buNone/>
            </a:pPr>
            <a:r>
              <a:rPr lang="en-US" sz="2799" b="1" i="0" u="none" strike="noStrike" cap="none">
                <a:solidFill>
                  <a:srgbClr val="FFFFFF"/>
                </a:solidFill>
                <a:latin typeface="Lato"/>
                <a:ea typeface="Lato"/>
                <a:cs typeface="Lato"/>
                <a:sym typeface="Lato"/>
              </a:rPr>
              <a:t>Topic 02</a:t>
            </a:r>
            <a:endParaRPr/>
          </a:p>
        </p:txBody>
      </p:sp>
      <p:sp>
        <p:nvSpPr>
          <p:cNvPr id="312" name="Google Shape;312;p25">
            <a:extLst>
              <a:ext uri="{FF2B5EF4-FFF2-40B4-BE49-F238E27FC236}">
                <a16:creationId xmlns:a16="http://schemas.microsoft.com/office/drawing/2014/main" id="{F0AAC2B8-7A0E-F1C0-7DF1-1505D2F7FAF3}"/>
              </a:ext>
            </a:extLst>
          </p:cNvPr>
          <p:cNvSpPr txBox="1"/>
          <p:nvPr/>
        </p:nvSpPr>
        <p:spPr>
          <a:xfrm>
            <a:off x="4235874" y="8003146"/>
            <a:ext cx="1380300" cy="430800"/>
          </a:xfrm>
          <a:prstGeom prst="rect">
            <a:avLst/>
          </a:prstGeom>
          <a:noFill/>
          <a:ln>
            <a:noFill/>
          </a:ln>
        </p:spPr>
        <p:txBody>
          <a:bodyPr spcFirstLastPara="1" wrap="square" lIns="0" tIns="0" rIns="0" bIns="0" anchor="t" anchorCtr="0">
            <a:spAutoFit/>
          </a:bodyPr>
          <a:lstStyle/>
          <a:p>
            <a:pPr marL="0" marR="0" lvl="1" indent="0" algn="ctr" rtl="0">
              <a:lnSpc>
                <a:spcPct val="143015"/>
              </a:lnSpc>
              <a:spcBef>
                <a:spcPts val="0"/>
              </a:spcBef>
              <a:spcAft>
                <a:spcPts val="0"/>
              </a:spcAft>
              <a:buNone/>
            </a:pPr>
            <a:r>
              <a:rPr lang="en-US" sz="2799" b="1" i="0" u="none" strike="noStrike" cap="none">
                <a:solidFill>
                  <a:srgbClr val="FFFFFF"/>
                </a:solidFill>
                <a:latin typeface="Lato"/>
                <a:ea typeface="Lato"/>
                <a:cs typeface="Lato"/>
                <a:sym typeface="Lato"/>
              </a:rPr>
              <a:t>Topic 03</a:t>
            </a:r>
            <a:endParaRPr/>
          </a:p>
        </p:txBody>
      </p:sp>
      <p:cxnSp>
        <p:nvCxnSpPr>
          <p:cNvPr id="316" name="Google Shape;316;p25">
            <a:extLst>
              <a:ext uri="{FF2B5EF4-FFF2-40B4-BE49-F238E27FC236}">
                <a16:creationId xmlns:a16="http://schemas.microsoft.com/office/drawing/2014/main" id="{9ECD68C1-B522-7CC5-1723-8184DFD505F0}"/>
              </a:ext>
            </a:extLst>
          </p:cNvPr>
          <p:cNvCxnSpPr/>
          <p:nvPr/>
        </p:nvCxnSpPr>
        <p:spPr>
          <a:xfrm rot="10800000">
            <a:off x="2613138" y="4102426"/>
            <a:ext cx="788730" cy="0"/>
          </a:xfrm>
          <a:prstGeom prst="straightConnector1">
            <a:avLst/>
          </a:prstGeom>
          <a:noFill/>
          <a:ln w="38100" cap="flat" cmpd="sng">
            <a:solidFill>
              <a:srgbClr val="FFD7F3"/>
            </a:solidFill>
            <a:prstDash val="solid"/>
            <a:round/>
            <a:headEnd type="none" w="sm" len="sm"/>
            <a:tailEnd type="none" w="sm" len="sm"/>
          </a:ln>
        </p:spPr>
      </p:cxnSp>
      <p:cxnSp>
        <p:nvCxnSpPr>
          <p:cNvPr id="317" name="Google Shape;317;p25">
            <a:extLst>
              <a:ext uri="{FF2B5EF4-FFF2-40B4-BE49-F238E27FC236}">
                <a16:creationId xmlns:a16="http://schemas.microsoft.com/office/drawing/2014/main" id="{4D6B4013-D6C1-A24A-7976-F064F8498B5C}"/>
              </a:ext>
            </a:extLst>
          </p:cNvPr>
          <p:cNvCxnSpPr/>
          <p:nvPr/>
        </p:nvCxnSpPr>
        <p:spPr>
          <a:xfrm rot="10800000">
            <a:off x="6450038" y="4102426"/>
            <a:ext cx="788730" cy="0"/>
          </a:xfrm>
          <a:prstGeom prst="straightConnector1">
            <a:avLst/>
          </a:prstGeom>
          <a:noFill/>
          <a:ln w="38100" cap="flat" cmpd="sng">
            <a:solidFill>
              <a:srgbClr val="FFD7F3"/>
            </a:solidFill>
            <a:prstDash val="solid"/>
            <a:round/>
            <a:headEnd type="none" w="sm" len="sm"/>
            <a:tailEnd type="none" w="sm" len="sm"/>
          </a:ln>
        </p:spPr>
      </p:cxnSp>
      <p:cxnSp>
        <p:nvCxnSpPr>
          <p:cNvPr id="318" name="Google Shape;318;p25">
            <a:extLst>
              <a:ext uri="{FF2B5EF4-FFF2-40B4-BE49-F238E27FC236}">
                <a16:creationId xmlns:a16="http://schemas.microsoft.com/office/drawing/2014/main" id="{61F9F96A-DC45-CC8B-52EF-5A062FC8CCA5}"/>
              </a:ext>
            </a:extLst>
          </p:cNvPr>
          <p:cNvCxnSpPr/>
          <p:nvPr/>
        </p:nvCxnSpPr>
        <p:spPr>
          <a:xfrm rot="10800000">
            <a:off x="2613138" y="6192923"/>
            <a:ext cx="788730" cy="0"/>
          </a:xfrm>
          <a:prstGeom prst="straightConnector1">
            <a:avLst/>
          </a:prstGeom>
          <a:noFill/>
          <a:ln w="38100" cap="flat" cmpd="sng">
            <a:solidFill>
              <a:srgbClr val="FFD7F3"/>
            </a:solidFill>
            <a:prstDash val="solid"/>
            <a:round/>
            <a:headEnd type="none" w="sm" len="sm"/>
            <a:tailEnd type="none" w="sm" len="sm"/>
          </a:ln>
        </p:spPr>
      </p:cxnSp>
      <p:cxnSp>
        <p:nvCxnSpPr>
          <p:cNvPr id="319" name="Google Shape;319;p25">
            <a:extLst>
              <a:ext uri="{FF2B5EF4-FFF2-40B4-BE49-F238E27FC236}">
                <a16:creationId xmlns:a16="http://schemas.microsoft.com/office/drawing/2014/main" id="{04838B86-4D36-5BEF-8E25-F01AF1409FF0}"/>
              </a:ext>
            </a:extLst>
          </p:cNvPr>
          <p:cNvCxnSpPr/>
          <p:nvPr/>
        </p:nvCxnSpPr>
        <p:spPr>
          <a:xfrm rot="10800000">
            <a:off x="6450038" y="6192923"/>
            <a:ext cx="788730" cy="0"/>
          </a:xfrm>
          <a:prstGeom prst="straightConnector1">
            <a:avLst/>
          </a:prstGeom>
          <a:noFill/>
          <a:ln w="38100" cap="flat" cmpd="sng">
            <a:solidFill>
              <a:srgbClr val="FFD7F3"/>
            </a:solidFill>
            <a:prstDash val="solid"/>
            <a:round/>
            <a:headEnd type="none" w="sm" len="sm"/>
            <a:tailEnd type="none" w="sm" len="sm"/>
          </a:ln>
        </p:spPr>
      </p:cxnSp>
      <p:cxnSp>
        <p:nvCxnSpPr>
          <p:cNvPr id="320" name="Google Shape;320;p25">
            <a:extLst>
              <a:ext uri="{FF2B5EF4-FFF2-40B4-BE49-F238E27FC236}">
                <a16:creationId xmlns:a16="http://schemas.microsoft.com/office/drawing/2014/main" id="{04088C4F-26E6-3BC4-0D2D-C93CBBA459F7}"/>
              </a:ext>
            </a:extLst>
          </p:cNvPr>
          <p:cNvCxnSpPr/>
          <p:nvPr/>
        </p:nvCxnSpPr>
        <p:spPr>
          <a:xfrm rot="10800000">
            <a:off x="2613138" y="8279740"/>
            <a:ext cx="788730" cy="0"/>
          </a:xfrm>
          <a:prstGeom prst="straightConnector1">
            <a:avLst/>
          </a:prstGeom>
          <a:noFill/>
          <a:ln w="38100" cap="flat" cmpd="sng">
            <a:solidFill>
              <a:srgbClr val="FFD7F3"/>
            </a:solidFill>
            <a:prstDash val="solid"/>
            <a:round/>
            <a:headEnd type="none" w="sm" len="sm"/>
            <a:tailEnd type="none" w="sm" len="sm"/>
          </a:ln>
        </p:spPr>
      </p:cxnSp>
      <p:cxnSp>
        <p:nvCxnSpPr>
          <p:cNvPr id="321" name="Google Shape;321;p25">
            <a:extLst>
              <a:ext uri="{FF2B5EF4-FFF2-40B4-BE49-F238E27FC236}">
                <a16:creationId xmlns:a16="http://schemas.microsoft.com/office/drawing/2014/main" id="{D3060316-8A2B-D2E5-F19C-021BD1B1706F}"/>
              </a:ext>
            </a:extLst>
          </p:cNvPr>
          <p:cNvCxnSpPr/>
          <p:nvPr/>
        </p:nvCxnSpPr>
        <p:spPr>
          <a:xfrm rot="10800000">
            <a:off x="6450038" y="8279740"/>
            <a:ext cx="788730" cy="0"/>
          </a:xfrm>
          <a:prstGeom prst="straightConnector1">
            <a:avLst/>
          </a:prstGeom>
          <a:noFill/>
          <a:ln w="38100" cap="flat" cmpd="sng">
            <a:solidFill>
              <a:srgbClr val="FFD7F3"/>
            </a:solidFill>
            <a:prstDash val="solid"/>
            <a:round/>
            <a:headEnd type="none" w="sm" len="sm"/>
            <a:tailEnd type="none" w="sm" len="sm"/>
          </a:ln>
        </p:spPr>
      </p:cxnSp>
      <p:sp>
        <p:nvSpPr>
          <p:cNvPr id="3" name="TextBox 2">
            <a:extLst>
              <a:ext uri="{FF2B5EF4-FFF2-40B4-BE49-F238E27FC236}">
                <a16:creationId xmlns:a16="http://schemas.microsoft.com/office/drawing/2014/main" id="{48A95BC4-0A31-8C72-E849-61708FC2C8AF}"/>
              </a:ext>
            </a:extLst>
          </p:cNvPr>
          <p:cNvSpPr txBox="1"/>
          <p:nvPr/>
        </p:nvSpPr>
        <p:spPr>
          <a:xfrm>
            <a:off x="7500603" y="3682252"/>
            <a:ext cx="7005140" cy="1015663"/>
          </a:xfrm>
          <a:prstGeom prst="rect">
            <a:avLst/>
          </a:prstGeom>
          <a:noFill/>
        </p:spPr>
        <p:txBody>
          <a:bodyPr wrap="square">
            <a:spAutoFit/>
          </a:bodyPr>
          <a:lstStyle/>
          <a:p>
            <a:r>
              <a:rPr lang="en-US" sz="2000" dirty="0"/>
              <a:t>"</a:t>
            </a:r>
            <a:r>
              <a:rPr lang="en-US" sz="2000" b="1" dirty="0"/>
              <a:t>Quick Response Time</a:t>
            </a:r>
            <a:r>
              <a:rPr lang="en-US" sz="2000" dirty="0"/>
              <a:t>: The chatbot processes user inputs and displays responses almost instantly, providing a smooth experience.</a:t>
            </a:r>
          </a:p>
        </p:txBody>
      </p:sp>
      <p:sp>
        <p:nvSpPr>
          <p:cNvPr id="5" name="TextBox 4">
            <a:extLst>
              <a:ext uri="{FF2B5EF4-FFF2-40B4-BE49-F238E27FC236}">
                <a16:creationId xmlns:a16="http://schemas.microsoft.com/office/drawing/2014/main" id="{F11CEEDF-B710-2330-7ADA-515D94408CB8}"/>
              </a:ext>
            </a:extLst>
          </p:cNvPr>
          <p:cNvSpPr txBox="1"/>
          <p:nvPr/>
        </p:nvSpPr>
        <p:spPr>
          <a:xfrm>
            <a:off x="7579766" y="5853488"/>
            <a:ext cx="7405790" cy="707886"/>
          </a:xfrm>
          <a:prstGeom prst="rect">
            <a:avLst/>
          </a:prstGeom>
          <a:noFill/>
        </p:spPr>
        <p:txBody>
          <a:bodyPr wrap="square">
            <a:spAutoFit/>
          </a:bodyPr>
          <a:lstStyle/>
          <a:p>
            <a:r>
              <a:rPr lang="en-US" sz="2000" b="1" dirty="0"/>
              <a:t>Fast Link Handling</a:t>
            </a:r>
            <a:r>
              <a:rPr lang="en-US" sz="2000" dirty="0"/>
              <a:t>: Opening websites through commands happens quickly, with minimal delay in navigation.</a:t>
            </a:r>
          </a:p>
        </p:txBody>
      </p:sp>
      <p:sp>
        <p:nvSpPr>
          <p:cNvPr id="7" name="TextBox 6">
            <a:extLst>
              <a:ext uri="{FF2B5EF4-FFF2-40B4-BE49-F238E27FC236}">
                <a16:creationId xmlns:a16="http://schemas.microsoft.com/office/drawing/2014/main" id="{8B9DDAEB-63F9-7D31-6F3F-5760B09733E0}"/>
              </a:ext>
            </a:extLst>
          </p:cNvPr>
          <p:cNvSpPr txBox="1"/>
          <p:nvPr/>
        </p:nvSpPr>
        <p:spPr>
          <a:xfrm>
            <a:off x="7670688" y="7618020"/>
            <a:ext cx="6727757" cy="1323439"/>
          </a:xfrm>
          <a:prstGeom prst="rect">
            <a:avLst/>
          </a:prstGeom>
          <a:noFill/>
        </p:spPr>
        <p:txBody>
          <a:bodyPr wrap="square">
            <a:spAutoFit/>
          </a:bodyPr>
          <a:lstStyle/>
          <a:p>
            <a:r>
              <a:rPr lang="en-US" sz="2000" b="1" dirty="0"/>
              <a:t>Responsive Design</a:t>
            </a:r>
            <a:r>
              <a:rPr lang="en-US" sz="2000" dirty="0"/>
              <a:t>: The interface adapts seamlessly to different screen sizes, ensuring consistent performance across desktops, tablets, and mobile device</a:t>
            </a:r>
          </a:p>
        </p:txBody>
      </p:sp>
      <p:sp>
        <p:nvSpPr>
          <p:cNvPr id="4" name="Rectangle 2">
            <a:extLst>
              <a:ext uri="{FF2B5EF4-FFF2-40B4-BE49-F238E27FC236}">
                <a16:creationId xmlns:a16="http://schemas.microsoft.com/office/drawing/2014/main" id="{C71EAA20-DED9-9A45-7EA5-C617471401D3}"/>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Fast Link Handling</a:t>
            </a:r>
            <a:r>
              <a:rPr kumimoji="0" lang="en-US" altLang="en-US" sz="1800" b="0" i="0" u="none" strike="noStrike" cap="none" normalizeH="0" baseline="0">
                <a:ln>
                  <a:noFill/>
                </a:ln>
                <a:solidFill>
                  <a:schemeClr val="tx1"/>
                </a:solidFill>
                <a:effectLst/>
                <a:latin typeface="Arial" panose="020B0604020202020204" pitchFamily="34" charset="0"/>
              </a:rPr>
              <a:t>: Opening websites through commands happens quickly, with minimal delay in navigation.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5248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3" name="camera.wav"/>
          </p:stSnd>
        </p:sndAc>
      </p:transition>
    </mc:Choice>
    <mc:Fallback xmlns="">
      <p:transition spd="slow">
        <p:fade/>
        <p:sndAc>
          <p:stSnd>
            <p:snd r:embed="rId5" name="camera.wav"/>
          </p:stSnd>
        </p:sndAc>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1">
          <a:extLst>
            <a:ext uri="{FF2B5EF4-FFF2-40B4-BE49-F238E27FC236}">
              <a16:creationId xmlns:a16="http://schemas.microsoft.com/office/drawing/2014/main" id="{95C37EA6-DCC6-B780-50C9-2DC1857CAE88}"/>
            </a:ext>
          </a:extLst>
        </p:cNvPr>
        <p:cNvGrpSpPr/>
        <p:nvPr/>
      </p:nvGrpSpPr>
      <p:grpSpPr>
        <a:xfrm>
          <a:off x="0" y="0"/>
          <a:ext cx="0" cy="0"/>
          <a:chOff x="0" y="0"/>
          <a:chExt cx="0" cy="0"/>
        </a:xfrm>
      </p:grpSpPr>
      <p:sp>
        <p:nvSpPr>
          <p:cNvPr id="162" name="Google Shape;162;p19">
            <a:extLst>
              <a:ext uri="{FF2B5EF4-FFF2-40B4-BE49-F238E27FC236}">
                <a16:creationId xmlns:a16="http://schemas.microsoft.com/office/drawing/2014/main" id="{D595B452-505A-D053-CAF9-A1D8292762E9}"/>
              </a:ext>
            </a:extLst>
          </p:cNvPr>
          <p:cNvSpPr/>
          <p:nvPr/>
        </p:nvSpPr>
        <p:spPr>
          <a:xfrm>
            <a:off x="6247178" y="2227386"/>
            <a:ext cx="5656266" cy="7747935"/>
          </a:xfrm>
          <a:custGeom>
            <a:avLst/>
            <a:gdLst/>
            <a:ahLst/>
            <a:cxnLst/>
            <a:rect l="l" t="t" r="r" b="b"/>
            <a:pathLst>
              <a:path w="1270593" h="1616415" extrusionOk="0">
                <a:moveTo>
                  <a:pt x="22467" y="0"/>
                </a:moveTo>
                <a:lnTo>
                  <a:pt x="1248126" y="0"/>
                </a:lnTo>
                <a:cubicBezTo>
                  <a:pt x="1260534" y="0"/>
                  <a:pt x="1270593" y="10059"/>
                  <a:pt x="1270593" y="22467"/>
                </a:cubicBezTo>
                <a:lnTo>
                  <a:pt x="1270593" y="1593948"/>
                </a:lnTo>
                <a:cubicBezTo>
                  <a:pt x="1270593" y="1599907"/>
                  <a:pt x="1268226" y="1605621"/>
                  <a:pt x="1264013" y="1609835"/>
                </a:cubicBezTo>
                <a:cubicBezTo>
                  <a:pt x="1259799" y="1614048"/>
                  <a:pt x="1254085" y="1616415"/>
                  <a:pt x="1248126" y="1616415"/>
                </a:cubicBezTo>
                <a:lnTo>
                  <a:pt x="22467" y="1616415"/>
                </a:lnTo>
                <a:cubicBezTo>
                  <a:pt x="10059" y="1616415"/>
                  <a:pt x="0" y="1606356"/>
                  <a:pt x="0" y="1593948"/>
                </a:cubicBezTo>
                <a:lnTo>
                  <a:pt x="0" y="22467"/>
                </a:lnTo>
                <a:cubicBezTo>
                  <a:pt x="0" y="10059"/>
                  <a:pt x="10059" y="0"/>
                  <a:pt x="22467" y="0"/>
                </a:cubicBezTo>
                <a:close/>
              </a:path>
            </a:pathLst>
          </a:custGeom>
          <a:solidFill>
            <a:srgbClr val="305BCE"/>
          </a:solidFill>
          <a:ln w="38100" cap="sq" cmpd="sng">
            <a:solidFill>
              <a:srgbClr val="0000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163;p19">
            <a:extLst>
              <a:ext uri="{FF2B5EF4-FFF2-40B4-BE49-F238E27FC236}">
                <a16:creationId xmlns:a16="http://schemas.microsoft.com/office/drawing/2014/main" id="{3319F802-82D6-A834-11F2-15753A53D696}"/>
              </a:ext>
            </a:extLst>
          </p:cNvPr>
          <p:cNvSpPr/>
          <p:nvPr/>
        </p:nvSpPr>
        <p:spPr>
          <a:xfrm>
            <a:off x="366952" y="2227386"/>
            <a:ext cx="5565858" cy="7747936"/>
          </a:xfrm>
          <a:custGeom>
            <a:avLst/>
            <a:gdLst/>
            <a:ahLst/>
            <a:cxnLst/>
            <a:rect l="l" t="t" r="r" b="b"/>
            <a:pathLst>
              <a:path w="1270593" h="1616415" extrusionOk="0">
                <a:moveTo>
                  <a:pt x="22467" y="0"/>
                </a:moveTo>
                <a:lnTo>
                  <a:pt x="1248126" y="0"/>
                </a:lnTo>
                <a:cubicBezTo>
                  <a:pt x="1260534" y="0"/>
                  <a:pt x="1270593" y="10059"/>
                  <a:pt x="1270593" y="22467"/>
                </a:cubicBezTo>
                <a:lnTo>
                  <a:pt x="1270593" y="1593948"/>
                </a:lnTo>
                <a:cubicBezTo>
                  <a:pt x="1270593" y="1599907"/>
                  <a:pt x="1268226" y="1605621"/>
                  <a:pt x="1264013" y="1609835"/>
                </a:cubicBezTo>
                <a:cubicBezTo>
                  <a:pt x="1259799" y="1614048"/>
                  <a:pt x="1254085" y="1616415"/>
                  <a:pt x="1248126" y="1616415"/>
                </a:cubicBezTo>
                <a:lnTo>
                  <a:pt x="22467" y="1616415"/>
                </a:lnTo>
                <a:cubicBezTo>
                  <a:pt x="10059" y="1616415"/>
                  <a:pt x="0" y="1606356"/>
                  <a:pt x="0" y="1593948"/>
                </a:cubicBezTo>
                <a:lnTo>
                  <a:pt x="0" y="22467"/>
                </a:lnTo>
                <a:cubicBezTo>
                  <a:pt x="0" y="10059"/>
                  <a:pt x="10059" y="0"/>
                  <a:pt x="22467" y="0"/>
                </a:cubicBezTo>
                <a:close/>
              </a:path>
            </a:pathLst>
          </a:custGeom>
          <a:solidFill>
            <a:srgbClr val="305BCE"/>
          </a:solidFill>
          <a:ln w="38100" cap="sq" cmpd="sng">
            <a:solidFill>
              <a:srgbClr val="0000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a:extLst>
              <a:ext uri="{FF2B5EF4-FFF2-40B4-BE49-F238E27FC236}">
                <a16:creationId xmlns:a16="http://schemas.microsoft.com/office/drawing/2014/main" id="{2D81123C-65B5-57D7-ECEC-B8061F2A1F00}"/>
              </a:ext>
            </a:extLst>
          </p:cNvPr>
          <p:cNvSpPr/>
          <p:nvPr/>
        </p:nvSpPr>
        <p:spPr>
          <a:xfrm>
            <a:off x="12299229" y="2227386"/>
            <a:ext cx="5321707" cy="7770055"/>
          </a:xfrm>
          <a:custGeom>
            <a:avLst/>
            <a:gdLst/>
            <a:ahLst/>
            <a:cxnLst/>
            <a:rect l="l" t="t" r="r" b="b"/>
            <a:pathLst>
              <a:path w="1270593" h="1616415" extrusionOk="0">
                <a:moveTo>
                  <a:pt x="22467" y="0"/>
                </a:moveTo>
                <a:lnTo>
                  <a:pt x="1248126" y="0"/>
                </a:lnTo>
                <a:cubicBezTo>
                  <a:pt x="1260534" y="0"/>
                  <a:pt x="1270593" y="10059"/>
                  <a:pt x="1270593" y="22467"/>
                </a:cubicBezTo>
                <a:lnTo>
                  <a:pt x="1270593" y="1593948"/>
                </a:lnTo>
                <a:cubicBezTo>
                  <a:pt x="1270593" y="1599907"/>
                  <a:pt x="1268226" y="1605621"/>
                  <a:pt x="1264013" y="1609835"/>
                </a:cubicBezTo>
                <a:cubicBezTo>
                  <a:pt x="1259799" y="1614048"/>
                  <a:pt x="1254085" y="1616415"/>
                  <a:pt x="1248126" y="1616415"/>
                </a:cubicBezTo>
                <a:lnTo>
                  <a:pt x="22467" y="1616415"/>
                </a:lnTo>
                <a:cubicBezTo>
                  <a:pt x="10059" y="1616415"/>
                  <a:pt x="0" y="1606356"/>
                  <a:pt x="0" y="1593948"/>
                </a:cubicBezTo>
                <a:lnTo>
                  <a:pt x="0" y="22467"/>
                </a:lnTo>
                <a:cubicBezTo>
                  <a:pt x="0" y="10059"/>
                  <a:pt x="10059" y="0"/>
                  <a:pt x="22467" y="0"/>
                </a:cubicBezTo>
                <a:close/>
              </a:path>
            </a:pathLst>
          </a:custGeom>
          <a:solidFill>
            <a:srgbClr val="305BCE"/>
          </a:solidFill>
          <a:ln w="38100" cap="sq" cmpd="sng">
            <a:solidFill>
              <a:srgbClr val="0000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5" name="Google Shape;165;p19">
            <a:extLst>
              <a:ext uri="{FF2B5EF4-FFF2-40B4-BE49-F238E27FC236}">
                <a16:creationId xmlns:a16="http://schemas.microsoft.com/office/drawing/2014/main" id="{31CDDE09-6B7F-5BAF-87BE-5A4838603CA6}"/>
              </a:ext>
            </a:extLst>
          </p:cNvPr>
          <p:cNvPicPr preferRelativeResize="0"/>
          <p:nvPr/>
        </p:nvPicPr>
        <p:blipFill>
          <a:blip r:embed="rId3">
            <a:alphaModFix/>
          </a:blip>
          <a:stretch>
            <a:fillRect/>
          </a:stretch>
        </p:blipFill>
        <p:spPr>
          <a:xfrm>
            <a:off x="2650475" y="4724500"/>
            <a:ext cx="1248975" cy="1349900"/>
          </a:xfrm>
          <a:prstGeom prst="rect">
            <a:avLst/>
          </a:prstGeom>
          <a:noFill/>
          <a:ln>
            <a:noFill/>
          </a:ln>
        </p:spPr>
      </p:pic>
      <p:pic>
        <p:nvPicPr>
          <p:cNvPr id="166" name="Google Shape;166;p19">
            <a:extLst>
              <a:ext uri="{FF2B5EF4-FFF2-40B4-BE49-F238E27FC236}">
                <a16:creationId xmlns:a16="http://schemas.microsoft.com/office/drawing/2014/main" id="{EF8DAF44-86A3-EA19-B6A8-5143A0FE616E}"/>
              </a:ext>
            </a:extLst>
          </p:cNvPr>
          <p:cNvPicPr preferRelativeResize="0"/>
          <p:nvPr/>
        </p:nvPicPr>
        <p:blipFill>
          <a:blip r:embed="rId4">
            <a:alphaModFix/>
          </a:blip>
          <a:stretch>
            <a:fillRect/>
          </a:stretch>
        </p:blipFill>
        <p:spPr>
          <a:xfrm>
            <a:off x="8365200" y="4681450"/>
            <a:ext cx="1380150" cy="1392695"/>
          </a:xfrm>
          <a:prstGeom prst="rect">
            <a:avLst/>
          </a:prstGeom>
          <a:noFill/>
          <a:ln>
            <a:noFill/>
          </a:ln>
        </p:spPr>
      </p:pic>
      <p:pic>
        <p:nvPicPr>
          <p:cNvPr id="167" name="Google Shape;167;p19">
            <a:extLst>
              <a:ext uri="{FF2B5EF4-FFF2-40B4-BE49-F238E27FC236}">
                <a16:creationId xmlns:a16="http://schemas.microsoft.com/office/drawing/2014/main" id="{67BC3A91-E39F-07FF-D107-5FB29FC09674}"/>
              </a:ext>
            </a:extLst>
          </p:cNvPr>
          <p:cNvPicPr preferRelativeResize="0"/>
          <p:nvPr/>
        </p:nvPicPr>
        <p:blipFill>
          <a:blip r:embed="rId5">
            <a:alphaModFix/>
          </a:blip>
          <a:stretch>
            <a:fillRect/>
          </a:stretch>
        </p:blipFill>
        <p:spPr>
          <a:xfrm>
            <a:off x="14528913" y="4681450"/>
            <a:ext cx="968375" cy="1395972"/>
          </a:xfrm>
          <a:prstGeom prst="rect">
            <a:avLst/>
          </a:prstGeom>
          <a:noFill/>
          <a:ln>
            <a:noFill/>
          </a:ln>
        </p:spPr>
      </p:pic>
      <p:sp>
        <p:nvSpPr>
          <p:cNvPr id="168" name="Google Shape;168;p19">
            <a:extLst>
              <a:ext uri="{FF2B5EF4-FFF2-40B4-BE49-F238E27FC236}">
                <a16:creationId xmlns:a16="http://schemas.microsoft.com/office/drawing/2014/main" id="{CD95D239-40FE-1AD2-50EC-E5D4B572838A}"/>
              </a:ext>
            </a:extLst>
          </p:cNvPr>
          <p:cNvSpPr txBox="1"/>
          <p:nvPr/>
        </p:nvSpPr>
        <p:spPr>
          <a:xfrm>
            <a:off x="1566800" y="716205"/>
            <a:ext cx="15680551" cy="1593193"/>
          </a:xfrm>
          <a:prstGeom prst="rect">
            <a:avLst/>
          </a:prstGeom>
          <a:noFill/>
          <a:ln>
            <a:noFill/>
          </a:ln>
        </p:spPr>
        <p:txBody>
          <a:bodyPr spcFirstLastPara="1" wrap="square" lIns="0" tIns="0" rIns="0" bIns="0" anchor="t" anchorCtr="0">
            <a:spAutoFit/>
          </a:bodyPr>
          <a:lstStyle/>
          <a:p>
            <a:pPr marL="0" marR="0" lvl="0" indent="0" algn="ctr" rtl="0">
              <a:lnSpc>
                <a:spcPct val="119000"/>
              </a:lnSpc>
              <a:spcBef>
                <a:spcPts val="0"/>
              </a:spcBef>
              <a:spcAft>
                <a:spcPts val="0"/>
              </a:spcAft>
              <a:buNone/>
            </a:pPr>
            <a:r>
              <a:rPr lang="en-US" sz="8700" b="0" i="0" u="none" strike="noStrike" cap="none" dirty="0">
                <a:solidFill>
                  <a:srgbClr val="FFCA04"/>
                </a:solidFill>
                <a:latin typeface="Paytone One"/>
                <a:ea typeface="Paytone One"/>
                <a:cs typeface="Paytone One"/>
                <a:sym typeface="Paytone One"/>
              </a:rPr>
              <a:t>FUTURE ENHANCEMENTS</a:t>
            </a:r>
            <a:endParaRPr dirty="0"/>
          </a:p>
        </p:txBody>
      </p:sp>
      <p:sp>
        <p:nvSpPr>
          <p:cNvPr id="169" name="Google Shape;169;p19">
            <a:extLst>
              <a:ext uri="{FF2B5EF4-FFF2-40B4-BE49-F238E27FC236}">
                <a16:creationId xmlns:a16="http://schemas.microsoft.com/office/drawing/2014/main" id="{3900A6CB-F5D2-EDA2-447C-0C9698879D2C}"/>
              </a:ext>
            </a:extLst>
          </p:cNvPr>
          <p:cNvSpPr/>
          <p:nvPr/>
        </p:nvSpPr>
        <p:spPr>
          <a:xfrm>
            <a:off x="-1842303" y="-2964187"/>
            <a:ext cx="5762073" cy="4504894"/>
          </a:xfrm>
          <a:custGeom>
            <a:avLst/>
            <a:gdLst/>
            <a:ahLst/>
            <a:cxnLst/>
            <a:rect l="l" t="t" r="r" b="b"/>
            <a:pathLst>
              <a:path w="5762073" h="4504894" extrusionOk="0">
                <a:moveTo>
                  <a:pt x="0" y="0"/>
                </a:moveTo>
                <a:lnTo>
                  <a:pt x="5762073" y="0"/>
                </a:lnTo>
                <a:lnTo>
                  <a:pt x="5762073" y="4504893"/>
                </a:lnTo>
                <a:lnTo>
                  <a:pt x="0" y="4504893"/>
                </a:lnTo>
                <a:lnTo>
                  <a:pt x="0" y="0"/>
                </a:lnTo>
                <a:close/>
              </a:path>
            </a:pathLst>
          </a:custGeom>
          <a:blipFill rotWithShape="1">
            <a:blip r:embed="rId6">
              <a:alphaModFix/>
            </a:blip>
            <a:stretch>
              <a:fillRect/>
            </a:stretch>
          </a:blipFill>
          <a:ln>
            <a:noFill/>
          </a:ln>
        </p:spPr>
      </p:sp>
      <p:sp>
        <p:nvSpPr>
          <p:cNvPr id="170" name="Google Shape;170;p19">
            <a:extLst>
              <a:ext uri="{FF2B5EF4-FFF2-40B4-BE49-F238E27FC236}">
                <a16:creationId xmlns:a16="http://schemas.microsoft.com/office/drawing/2014/main" id="{CA69634B-A13B-3375-0E00-A0819FA0A8C7}"/>
              </a:ext>
            </a:extLst>
          </p:cNvPr>
          <p:cNvSpPr/>
          <p:nvPr/>
        </p:nvSpPr>
        <p:spPr>
          <a:xfrm>
            <a:off x="15677617" y="8726712"/>
            <a:ext cx="5762073" cy="4504894"/>
          </a:xfrm>
          <a:custGeom>
            <a:avLst/>
            <a:gdLst/>
            <a:ahLst/>
            <a:cxnLst/>
            <a:rect l="l" t="t" r="r" b="b"/>
            <a:pathLst>
              <a:path w="5762073" h="4504894" extrusionOk="0">
                <a:moveTo>
                  <a:pt x="0" y="0"/>
                </a:moveTo>
                <a:lnTo>
                  <a:pt x="5762073" y="0"/>
                </a:lnTo>
                <a:lnTo>
                  <a:pt x="5762073" y="4504893"/>
                </a:lnTo>
                <a:lnTo>
                  <a:pt x="0" y="4504893"/>
                </a:lnTo>
                <a:lnTo>
                  <a:pt x="0" y="0"/>
                </a:lnTo>
                <a:close/>
              </a:path>
            </a:pathLst>
          </a:custGeom>
          <a:blipFill rotWithShape="1">
            <a:blip r:embed="rId7">
              <a:alphaModFix/>
            </a:blip>
            <a:stretch>
              <a:fillRect/>
            </a:stretch>
          </a:blipFill>
          <a:ln>
            <a:noFill/>
          </a:ln>
        </p:spPr>
      </p:sp>
      <p:sp>
        <p:nvSpPr>
          <p:cNvPr id="171" name="Google Shape;171;p19">
            <a:extLst>
              <a:ext uri="{FF2B5EF4-FFF2-40B4-BE49-F238E27FC236}">
                <a16:creationId xmlns:a16="http://schemas.microsoft.com/office/drawing/2014/main" id="{4A44ACA2-1DC4-9FC8-A91C-CB3148E57BB7}"/>
              </a:ext>
            </a:extLst>
          </p:cNvPr>
          <p:cNvSpPr txBox="1"/>
          <p:nvPr/>
        </p:nvSpPr>
        <p:spPr>
          <a:xfrm>
            <a:off x="8056458" y="3050651"/>
            <a:ext cx="1997640" cy="1406795"/>
          </a:xfrm>
          <a:prstGeom prst="rect">
            <a:avLst/>
          </a:prstGeom>
          <a:noFill/>
          <a:ln>
            <a:noFill/>
          </a:ln>
        </p:spPr>
        <p:txBody>
          <a:bodyPr spcFirstLastPara="1" wrap="square" lIns="0" tIns="0" rIns="0" bIns="0" anchor="t" anchorCtr="0">
            <a:spAutoFit/>
          </a:bodyPr>
          <a:lstStyle/>
          <a:p>
            <a:pPr marL="0" marR="0" lvl="0" indent="0" algn="ctr" rtl="0">
              <a:lnSpc>
                <a:spcPct val="104004"/>
              </a:lnSpc>
              <a:spcBef>
                <a:spcPts val="0"/>
              </a:spcBef>
              <a:spcAft>
                <a:spcPts val="0"/>
              </a:spcAft>
              <a:buNone/>
            </a:pPr>
            <a:r>
              <a:rPr lang="en-US" sz="8790" b="0" i="0" u="none" strike="noStrike" cap="none" dirty="0">
                <a:solidFill>
                  <a:srgbClr val="7797ED"/>
                </a:solidFill>
                <a:latin typeface="Paytone One"/>
                <a:ea typeface="Paytone One"/>
                <a:cs typeface="Paytone One"/>
                <a:sym typeface="Paytone One"/>
              </a:rPr>
              <a:t>02</a:t>
            </a:r>
            <a:endParaRPr dirty="0"/>
          </a:p>
        </p:txBody>
      </p:sp>
      <p:sp>
        <p:nvSpPr>
          <p:cNvPr id="172" name="Google Shape;172;p19">
            <a:extLst>
              <a:ext uri="{FF2B5EF4-FFF2-40B4-BE49-F238E27FC236}">
                <a16:creationId xmlns:a16="http://schemas.microsoft.com/office/drawing/2014/main" id="{3ED88EAB-218A-233E-21A3-AD60E68A994B}"/>
              </a:ext>
            </a:extLst>
          </p:cNvPr>
          <p:cNvSpPr txBox="1"/>
          <p:nvPr/>
        </p:nvSpPr>
        <p:spPr>
          <a:xfrm>
            <a:off x="6821093" y="6497520"/>
            <a:ext cx="4468500" cy="1477328"/>
          </a:xfrm>
          <a:prstGeom prst="rect">
            <a:avLst/>
          </a:prstGeom>
          <a:noFill/>
          <a:ln>
            <a:noFill/>
          </a:ln>
        </p:spPr>
        <p:txBody>
          <a:bodyPr spcFirstLastPara="1" wrap="square" lIns="0" tIns="0" rIns="0" bIns="0" anchor="t" anchorCtr="0">
            <a:spAutoFit/>
          </a:bodyPr>
          <a:lstStyle/>
          <a:p>
            <a:pPr marL="0" marR="0" lvl="1" indent="0" algn="ctr" rtl="0">
              <a:lnSpc>
                <a:spcPct val="120000"/>
              </a:lnSpc>
              <a:spcBef>
                <a:spcPts val="0"/>
              </a:spcBef>
              <a:spcAft>
                <a:spcPts val="0"/>
              </a:spcAft>
              <a:buNone/>
            </a:pPr>
            <a:r>
              <a:rPr lang="en-US" sz="2000" dirty="0"/>
              <a:t>.</a:t>
            </a:r>
            <a:r>
              <a:rPr lang="en-US" sz="2000" b="1" dirty="0"/>
              <a:t> Backend Development</a:t>
            </a:r>
            <a:r>
              <a:rPr lang="en-US" sz="2000" dirty="0"/>
              <a:t>: Adding a server-side component to handle more complex operations and store conversations.</a:t>
            </a:r>
            <a:endParaRPr sz="2000" dirty="0"/>
          </a:p>
        </p:txBody>
      </p:sp>
      <p:sp>
        <p:nvSpPr>
          <p:cNvPr id="173" name="Google Shape;173;p19">
            <a:extLst>
              <a:ext uri="{FF2B5EF4-FFF2-40B4-BE49-F238E27FC236}">
                <a16:creationId xmlns:a16="http://schemas.microsoft.com/office/drawing/2014/main" id="{B1C55BC7-8D18-3789-4AF5-0DCF4F4C61CA}"/>
              </a:ext>
            </a:extLst>
          </p:cNvPr>
          <p:cNvSpPr txBox="1"/>
          <p:nvPr/>
        </p:nvSpPr>
        <p:spPr>
          <a:xfrm>
            <a:off x="2276143" y="3050651"/>
            <a:ext cx="1997640" cy="1208103"/>
          </a:xfrm>
          <a:prstGeom prst="rect">
            <a:avLst/>
          </a:prstGeom>
          <a:noFill/>
          <a:ln>
            <a:noFill/>
          </a:ln>
        </p:spPr>
        <p:txBody>
          <a:bodyPr spcFirstLastPara="1" wrap="square" lIns="0" tIns="0" rIns="0" bIns="0" anchor="t" anchorCtr="0">
            <a:spAutoFit/>
          </a:bodyPr>
          <a:lstStyle/>
          <a:p>
            <a:pPr marL="0" marR="0" lvl="0" indent="0" algn="ctr" rtl="0">
              <a:lnSpc>
                <a:spcPct val="104004"/>
              </a:lnSpc>
              <a:spcBef>
                <a:spcPts val="0"/>
              </a:spcBef>
              <a:spcAft>
                <a:spcPts val="0"/>
              </a:spcAft>
              <a:buNone/>
            </a:pPr>
            <a:r>
              <a:rPr lang="en-US" sz="8790" b="0" i="0" u="none" strike="noStrike" cap="none">
                <a:solidFill>
                  <a:srgbClr val="7797ED"/>
                </a:solidFill>
                <a:latin typeface="Paytone One"/>
                <a:ea typeface="Paytone One"/>
                <a:cs typeface="Paytone One"/>
                <a:sym typeface="Paytone One"/>
              </a:rPr>
              <a:t>01</a:t>
            </a:r>
            <a:endParaRPr/>
          </a:p>
        </p:txBody>
      </p:sp>
      <p:sp>
        <p:nvSpPr>
          <p:cNvPr id="174" name="Google Shape;174;p19">
            <a:extLst>
              <a:ext uri="{FF2B5EF4-FFF2-40B4-BE49-F238E27FC236}">
                <a16:creationId xmlns:a16="http://schemas.microsoft.com/office/drawing/2014/main" id="{40FE3E84-554E-92EF-4AC5-53FDCE41E5B2}"/>
              </a:ext>
            </a:extLst>
          </p:cNvPr>
          <p:cNvSpPr txBox="1"/>
          <p:nvPr/>
        </p:nvSpPr>
        <p:spPr>
          <a:xfrm>
            <a:off x="14014217" y="3050651"/>
            <a:ext cx="1997640" cy="1208103"/>
          </a:xfrm>
          <a:prstGeom prst="rect">
            <a:avLst/>
          </a:prstGeom>
          <a:noFill/>
          <a:ln>
            <a:noFill/>
          </a:ln>
        </p:spPr>
        <p:txBody>
          <a:bodyPr spcFirstLastPara="1" wrap="square" lIns="0" tIns="0" rIns="0" bIns="0" anchor="t" anchorCtr="0">
            <a:spAutoFit/>
          </a:bodyPr>
          <a:lstStyle/>
          <a:p>
            <a:pPr marL="0" marR="0" lvl="0" indent="0" algn="ctr" rtl="0">
              <a:lnSpc>
                <a:spcPct val="104004"/>
              </a:lnSpc>
              <a:spcBef>
                <a:spcPts val="0"/>
              </a:spcBef>
              <a:spcAft>
                <a:spcPts val="0"/>
              </a:spcAft>
              <a:buNone/>
            </a:pPr>
            <a:r>
              <a:rPr lang="en-US" sz="8790" b="0" i="0" u="none" strike="noStrike" cap="none">
                <a:solidFill>
                  <a:srgbClr val="7797ED"/>
                </a:solidFill>
                <a:latin typeface="Paytone One"/>
                <a:ea typeface="Paytone One"/>
                <a:cs typeface="Paytone One"/>
                <a:sym typeface="Paytone One"/>
              </a:rPr>
              <a:t>03</a:t>
            </a:r>
            <a:endParaRPr/>
          </a:p>
        </p:txBody>
      </p:sp>
      <p:sp>
        <p:nvSpPr>
          <p:cNvPr id="175" name="Google Shape;175;p19">
            <a:extLst>
              <a:ext uri="{FF2B5EF4-FFF2-40B4-BE49-F238E27FC236}">
                <a16:creationId xmlns:a16="http://schemas.microsoft.com/office/drawing/2014/main" id="{5FB572EF-9572-BA6A-265F-40B87279B399}"/>
              </a:ext>
            </a:extLst>
          </p:cNvPr>
          <p:cNvSpPr txBox="1"/>
          <p:nvPr/>
        </p:nvSpPr>
        <p:spPr>
          <a:xfrm>
            <a:off x="951798" y="6318936"/>
            <a:ext cx="4646328" cy="1440394"/>
          </a:xfrm>
          <a:prstGeom prst="rect">
            <a:avLst/>
          </a:prstGeom>
          <a:noFill/>
          <a:ln>
            <a:noFill/>
          </a:ln>
        </p:spPr>
        <p:txBody>
          <a:bodyPr spcFirstLastPara="1" wrap="square" lIns="0" tIns="0" rIns="0" bIns="0" anchor="t" anchorCtr="0">
            <a:spAutoFit/>
          </a:bodyPr>
          <a:lstStyle/>
          <a:p>
            <a:pPr marL="0" lvl="1" algn="ctr">
              <a:lnSpc>
                <a:spcPct val="120000"/>
              </a:lnSpc>
            </a:pPr>
            <a:endParaRPr lang="en-US" sz="2000" dirty="0">
              <a:solidFill>
                <a:srgbClr val="FFFFFF"/>
              </a:solidFill>
              <a:latin typeface="Lato"/>
              <a:ea typeface="Lato"/>
              <a:cs typeface="Lato"/>
              <a:sym typeface="Lato"/>
            </a:endParaRPr>
          </a:p>
          <a:p>
            <a:pPr lvl="1" indent="-457200" algn="ctr">
              <a:lnSpc>
                <a:spcPct val="120000"/>
              </a:lnSpc>
              <a:buAutoNum type="arabicPeriod"/>
            </a:pPr>
            <a:endParaRPr lang="en-US" sz="2000" b="0" i="0" u="none" strike="noStrike" cap="none" dirty="0">
              <a:solidFill>
                <a:srgbClr val="FFFFFF"/>
              </a:solidFill>
              <a:latin typeface="Lato"/>
              <a:ea typeface="Lato"/>
              <a:cs typeface="Lato"/>
              <a:sym typeface="Lato"/>
            </a:endParaRPr>
          </a:p>
          <a:p>
            <a:pPr marL="0" marR="0" lvl="1" algn="r" rtl="0">
              <a:lnSpc>
                <a:spcPct val="120000"/>
              </a:lnSpc>
              <a:spcBef>
                <a:spcPts val="0"/>
              </a:spcBef>
              <a:spcAft>
                <a:spcPts val="0"/>
              </a:spcAft>
            </a:pPr>
            <a:endParaRPr lang="en-US" sz="2000" dirty="0">
              <a:solidFill>
                <a:srgbClr val="FFFFFF"/>
              </a:solidFill>
              <a:latin typeface="Lato"/>
              <a:ea typeface="Lato"/>
              <a:cs typeface="Lato"/>
              <a:sym typeface="Lato"/>
            </a:endParaRPr>
          </a:p>
          <a:p>
            <a:pPr marL="342900" marR="0" lvl="1" indent="-342900" algn="ctr" rtl="0">
              <a:lnSpc>
                <a:spcPct val="120000"/>
              </a:lnSpc>
              <a:spcBef>
                <a:spcPts val="0"/>
              </a:spcBef>
              <a:spcAft>
                <a:spcPts val="0"/>
              </a:spcAft>
              <a:buAutoNum type="arabicPeriod"/>
            </a:pPr>
            <a:endParaRPr lang="en-US" dirty="0"/>
          </a:p>
        </p:txBody>
      </p:sp>
      <p:sp>
        <p:nvSpPr>
          <p:cNvPr id="176" name="Google Shape;176;p19">
            <a:extLst>
              <a:ext uri="{FF2B5EF4-FFF2-40B4-BE49-F238E27FC236}">
                <a16:creationId xmlns:a16="http://schemas.microsoft.com/office/drawing/2014/main" id="{64E694A6-D6CC-28C9-9D55-2E0C49F76326}"/>
              </a:ext>
            </a:extLst>
          </p:cNvPr>
          <p:cNvSpPr txBox="1"/>
          <p:nvPr/>
        </p:nvSpPr>
        <p:spPr>
          <a:xfrm>
            <a:off x="12778852" y="6497520"/>
            <a:ext cx="4468500" cy="1772793"/>
          </a:xfrm>
          <a:prstGeom prst="rect">
            <a:avLst/>
          </a:prstGeom>
          <a:noFill/>
          <a:ln>
            <a:noFill/>
          </a:ln>
        </p:spPr>
        <p:txBody>
          <a:bodyPr spcFirstLastPara="1" wrap="square" lIns="0" tIns="0" rIns="0" bIns="0" anchor="t" anchorCtr="0">
            <a:spAutoFit/>
          </a:bodyPr>
          <a:lstStyle/>
          <a:p>
            <a:pPr marL="0" marR="0" lvl="1" indent="0" algn="ctr" rtl="0">
              <a:lnSpc>
                <a:spcPct val="120000"/>
              </a:lnSpc>
              <a:spcBef>
                <a:spcPts val="0"/>
              </a:spcBef>
              <a:spcAft>
                <a:spcPts val="0"/>
              </a:spcAft>
              <a:buNone/>
            </a:pPr>
            <a:r>
              <a:rPr lang="en-US" sz="2400" b="1" dirty="0"/>
              <a:t>Design Improvements</a:t>
            </a:r>
            <a:r>
              <a:rPr lang="en-US" sz="2400" dirty="0"/>
              <a:t>: Enhancing the UI with better animations, themes, and a more professional look.</a:t>
            </a:r>
            <a:r>
              <a:rPr lang="en-US" sz="2237" dirty="0">
                <a:solidFill>
                  <a:srgbClr val="FFFFFF"/>
                </a:solidFill>
                <a:latin typeface="Lato"/>
                <a:ea typeface="Lato"/>
                <a:cs typeface="Lato"/>
                <a:sym typeface="Lato"/>
              </a:rPr>
              <a:t>. </a:t>
            </a:r>
            <a:endParaRPr dirty="0"/>
          </a:p>
        </p:txBody>
      </p:sp>
      <p:sp>
        <p:nvSpPr>
          <p:cNvPr id="2" name="Google Shape;175;p19">
            <a:extLst>
              <a:ext uri="{FF2B5EF4-FFF2-40B4-BE49-F238E27FC236}">
                <a16:creationId xmlns:a16="http://schemas.microsoft.com/office/drawing/2014/main" id="{5FB572EF-9572-BA6A-265F-40B87279B399}"/>
              </a:ext>
            </a:extLst>
          </p:cNvPr>
          <p:cNvSpPr txBox="1"/>
          <p:nvPr/>
        </p:nvSpPr>
        <p:spPr>
          <a:xfrm>
            <a:off x="883313" y="6492570"/>
            <a:ext cx="4646328" cy="1440394"/>
          </a:xfrm>
          <a:prstGeom prst="rect">
            <a:avLst/>
          </a:prstGeom>
          <a:noFill/>
          <a:ln>
            <a:noFill/>
          </a:ln>
        </p:spPr>
        <p:txBody>
          <a:bodyPr spcFirstLastPara="1" wrap="square" lIns="0" tIns="0" rIns="0" bIns="0" anchor="t" anchorCtr="0">
            <a:spAutoFit/>
          </a:bodyPr>
          <a:lstStyle/>
          <a:p>
            <a:pPr marL="0" lvl="1" algn="ctr">
              <a:lnSpc>
                <a:spcPct val="120000"/>
              </a:lnSpc>
            </a:pPr>
            <a:r>
              <a:rPr lang="en-US" sz="2000" b="1" dirty="0"/>
              <a:t>AI Integration</a:t>
            </a:r>
            <a:r>
              <a:rPr lang="en-US" sz="2000" dirty="0"/>
              <a:t>: Plan to integrate real AI capabilities for more intelligent responses.</a:t>
            </a:r>
            <a:endParaRPr lang="en-US" sz="2000" dirty="0">
              <a:solidFill>
                <a:srgbClr val="FFFFFF"/>
              </a:solidFill>
              <a:latin typeface="Lato"/>
              <a:ea typeface="Lato"/>
              <a:cs typeface="Lato"/>
              <a:sym typeface="Lato"/>
            </a:endParaRPr>
          </a:p>
          <a:p>
            <a:pPr marL="342900" marR="0" lvl="1" indent="-342900" algn="ctr" rtl="0">
              <a:lnSpc>
                <a:spcPct val="120000"/>
              </a:lnSpc>
              <a:spcBef>
                <a:spcPts val="0"/>
              </a:spcBef>
              <a:spcAft>
                <a:spcPts val="0"/>
              </a:spcAft>
              <a:buAutoNum type="arabicPeriod"/>
            </a:pPr>
            <a:endParaRPr lang="en-US" dirty="0"/>
          </a:p>
        </p:txBody>
      </p:sp>
    </p:spTree>
    <p:extLst>
      <p:ext uri="{BB962C8B-B14F-4D97-AF65-F5344CB8AC3E}">
        <p14:creationId xmlns:p14="http://schemas.microsoft.com/office/powerpoint/2010/main" val="191145151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3">
          <a:extLst>
            <a:ext uri="{FF2B5EF4-FFF2-40B4-BE49-F238E27FC236}">
              <a16:creationId xmlns:a16="http://schemas.microsoft.com/office/drawing/2014/main" id="{CF5ADDA5-7190-A31F-036E-8940137EF215}"/>
            </a:ext>
          </a:extLst>
        </p:cNvPr>
        <p:cNvGrpSpPr/>
        <p:nvPr/>
      </p:nvGrpSpPr>
      <p:grpSpPr>
        <a:xfrm>
          <a:off x="0" y="0"/>
          <a:ext cx="0" cy="0"/>
          <a:chOff x="0" y="0"/>
          <a:chExt cx="0" cy="0"/>
        </a:xfrm>
      </p:grpSpPr>
      <p:pic>
        <p:nvPicPr>
          <p:cNvPr id="84" name="Google Shape;84;p13">
            <a:extLst>
              <a:ext uri="{FF2B5EF4-FFF2-40B4-BE49-F238E27FC236}">
                <a16:creationId xmlns:a16="http://schemas.microsoft.com/office/drawing/2014/main" id="{ACB439A4-B7D0-23E2-157D-8531E159D5EE}"/>
              </a:ext>
            </a:extLst>
          </p:cNvPr>
          <p:cNvPicPr preferRelativeResize="0"/>
          <p:nvPr/>
        </p:nvPicPr>
        <p:blipFill>
          <a:blip r:embed="rId3">
            <a:alphaModFix/>
          </a:blip>
          <a:stretch>
            <a:fillRect/>
          </a:stretch>
        </p:blipFill>
        <p:spPr>
          <a:xfrm>
            <a:off x="9077167" y="7652680"/>
            <a:ext cx="3633717" cy="4747851"/>
          </a:xfrm>
          <a:prstGeom prst="rect">
            <a:avLst/>
          </a:prstGeom>
          <a:noFill/>
          <a:ln>
            <a:noFill/>
          </a:ln>
        </p:spPr>
      </p:pic>
      <p:pic>
        <p:nvPicPr>
          <p:cNvPr id="85" name="Google Shape;85;p13">
            <a:extLst>
              <a:ext uri="{FF2B5EF4-FFF2-40B4-BE49-F238E27FC236}">
                <a16:creationId xmlns:a16="http://schemas.microsoft.com/office/drawing/2014/main" id="{9208DB87-9795-149D-A126-59E54D3C9F21}"/>
              </a:ext>
            </a:extLst>
          </p:cNvPr>
          <p:cNvPicPr preferRelativeResize="0"/>
          <p:nvPr/>
        </p:nvPicPr>
        <p:blipFill>
          <a:blip r:embed="rId4">
            <a:alphaModFix/>
          </a:blip>
          <a:stretch>
            <a:fillRect/>
          </a:stretch>
        </p:blipFill>
        <p:spPr>
          <a:xfrm>
            <a:off x="-10403800" y="3631750"/>
            <a:ext cx="13622835" cy="1609775"/>
          </a:xfrm>
          <a:prstGeom prst="rect">
            <a:avLst/>
          </a:prstGeom>
          <a:noFill/>
          <a:ln>
            <a:noFill/>
          </a:ln>
        </p:spPr>
      </p:pic>
      <p:pic>
        <p:nvPicPr>
          <p:cNvPr id="86" name="Google Shape;86;p13">
            <a:extLst>
              <a:ext uri="{FF2B5EF4-FFF2-40B4-BE49-F238E27FC236}">
                <a16:creationId xmlns:a16="http://schemas.microsoft.com/office/drawing/2014/main" id="{2B8F630F-46B5-25AA-66C2-A34A017DA257}"/>
              </a:ext>
            </a:extLst>
          </p:cNvPr>
          <p:cNvPicPr preferRelativeResize="0"/>
          <p:nvPr/>
        </p:nvPicPr>
        <p:blipFill>
          <a:blip r:embed="rId5">
            <a:alphaModFix/>
          </a:blip>
          <a:stretch>
            <a:fillRect/>
          </a:stretch>
        </p:blipFill>
        <p:spPr>
          <a:xfrm>
            <a:off x="6199475" y="-11657525"/>
            <a:ext cx="3600025" cy="14260787"/>
          </a:xfrm>
          <a:prstGeom prst="rect">
            <a:avLst/>
          </a:prstGeom>
          <a:noFill/>
          <a:ln>
            <a:noFill/>
          </a:ln>
        </p:spPr>
      </p:pic>
      <p:sp>
        <p:nvSpPr>
          <p:cNvPr id="87" name="Google Shape;87;p13">
            <a:extLst>
              <a:ext uri="{FF2B5EF4-FFF2-40B4-BE49-F238E27FC236}">
                <a16:creationId xmlns:a16="http://schemas.microsoft.com/office/drawing/2014/main" id="{61AB426D-9EB8-9833-7710-761236494868}"/>
              </a:ext>
            </a:extLst>
          </p:cNvPr>
          <p:cNvSpPr/>
          <p:nvPr/>
        </p:nvSpPr>
        <p:spPr>
          <a:xfrm>
            <a:off x="13039619" y="-1051404"/>
            <a:ext cx="8439362" cy="6030308"/>
          </a:xfrm>
          <a:custGeom>
            <a:avLst/>
            <a:gdLst/>
            <a:ahLst/>
            <a:cxnLst/>
            <a:rect l="l" t="t" r="r" b="b"/>
            <a:pathLst>
              <a:path w="8439362" h="6030308" extrusionOk="0">
                <a:moveTo>
                  <a:pt x="0" y="0"/>
                </a:moveTo>
                <a:lnTo>
                  <a:pt x="8439362" y="0"/>
                </a:lnTo>
                <a:lnTo>
                  <a:pt x="8439362" y="6030308"/>
                </a:lnTo>
                <a:lnTo>
                  <a:pt x="0" y="6030308"/>
                </a:lnTo>
                <a:lnTo>
                  <a:pt x="0" y="0"/>
                </a:lnTo>
                <a:close/>
              </a:path>
            </a:pathLst>
          </a:custGeom>
          <a:blipFill rotWithShape="1">
            <a:blip r:embed="rId6">
              <a:alphaModFix/>
            </a:blip>
            <a:stretch>
              <a:fillRect/>
            </a:stretch>
          </a:blipFill>
          <a:ln>
            <a:noFill/>
          </a:ln>
        </p:spPr>
      </p:sp>
      <p:sp>
        <p:nvSpPr>
          <p:cNvPr id="88" name="Google Shape;88;p13">
            <a:extLst>
              <a:ext uri="{FF2B5EF4-FFF2-40B4-BE49-F238E27FC236}">
                <a16:creationId xmlns:a16="http://schemas.microsoft.com/office/drawing/2014/main" id="{CEAB9E73-AEF3-C20C-14B0-45487FB4EA70}"/>
              </a:ext>
            </a:extLst>
          </p:cNvPr>
          <p:cNvSpPr/>
          <p:nvPr/>
        </p:nvSpPr>
        <p:spPr>
          <a:xfrm rot="10800000" flipH="1">
            <a:off x="-3303437" y="7652673"/>
            <a:ext cx="8439362" cy="6030308"/>
          </a:xfrm>
          <a:custGeom>
            <a:avLst/>
            <a:gdLst/>
            <a:ahLst/>
            <a:cxnLst/>
            <a:rect l="l" t="t" r="r" b="b"/>
            <a:pathLst>
              <a:path w="8439362" h="6030308" extrusionOk="0">
                <a:moveTo>
                  <a:pt x="8439361" y="0"/>
                </a:moveTo>
                <a:lnTo>
                  <a:pt x="0" y="0"/>
                </a:lnTo>
                <a:lnTo>
                  <a:pt x="0" y="6030307"/>
                </a:lnTo>
                <a:lnTo>
                  <a:pt x="8439361" y="6030307"/>
                </a:lnTo>
                <a:lnTo>
                  <a:pt x="8439361" y="0"/>
                </a:lnTo>
                <a:close/>
              </a:path>
            </a:pathLst>
          </a:custGeom>
          <a:blipFill rotWithShape="1">
            <a:blip r:embed="rId6">
              <a:alphaModFix/>
            </a:blip>
            <a:stretch>
              <a:fillRect/>
            </a:stretch>
          </a:blipFill>
          <a:ln>
            <a:noFill/>
          </a:ln>
        </p:spPr>
      </p:sp>
      <p:sp>
        <p:nvSpPr>
          <p:cNvPr id="89" name="Google Shape;89;p13">
            <a:extLst>
              <a:ext uri="{FF2B5EF4-FFF2-40B4-BE49-F238E27FC236}">
                <a16:creationId xmlns:a16="http://schemas.microsoft.com/office/drawing/2014/main" id="{B2A57F17-298E-9C05-684E-BC3F8C6C9774}"/>
              </a:ext>
            </a:extLst>
          </p:cNvPr>
          <p:cNvSpPr/>
          <p:nvPr/>
        </p:nvSpPr>
        <p:spPr>
          <a:xfrm>
            <a:off x="13152076" y="7652673"/>
            <a:ext cx="8170623" cy="8096345"/>
          </a:xfrm>
          <a:custGeom>
            <a:avLst/>
            <a:gdLst/>
            <a:ahLst/>
            <a:cxnLst/>
            <a:rect l="l" t="t" r="r" b="b"/>
            <a:pathLst>
              <a:path w="8170623" h="8096345" extrusionOk="0">
                <a:moveTo>
                  <a:pt x="0" y="0"/>
                </a:moveTo>
                <a:lnTo>
                  <a:pt x="8170623" y="0"/>
                </a:lnTo>
                <a:lnTo>
                  <a:pt x="8170623" y="8096344"/>
                </a:lnTo>
                <a:lnTo>
                  <a:pt x="0" y="8096344"/>
                </a:lnTo>
                <a:lnTo>
                  <a:pt x="0" y="0"/>
                </a:lnTo>
                <a:close/>
              </a:path>
            </a:pathLst>
          </a:custGeom>
          <a:blipFill rotWithShape="1">
            <a:blip r:embed="rId7">
              <a:alphaModFix/>
            </a:blip>
            <a:stretch>
              <a:fillRect/>
            </a:stretch>
          </a:blipFill>
          <a:ln>
            <a:noFill/>
          </a:ln>
        </p:spPr>
      </p:sp>
      <p:sp>
        <p:nvSpPr>
          <p:cNvPr id="90" name="Google Shape;90;p13">
            <a:extLst>
              <a:ext uri="{FF2B5EF4-FFF2-40B4-BE49-F238E27FC236}">
                <a16:creationId xmlns:a16="http://schemas.microsoft.com/office/drawing/2014/main" id="{82A5DF87-56A4-2080-0E45-EE7D8E1D0BD8}"/>
              </a:ext>
            </a:extLst>
          </p:cNvPr>
          <p:cNvSpPr/>
          <p:nvPr/>
        </p:nvSpPr>
        <p:spPr>
          <a:xfrm>
            <a:off x="-3034699" y="-5461944"/>
            <a:ext cx="8170623" cy="8096345"/>
          </a:xfrm>
          <a:custGeom>
            <a:avLst/>
            <a:gdLst/>
            <a:ahLst/>
            <a:cxnLst/>
            <a:rect l="l" t="t" r="r" b="b"/>
            <a:pathLst>
              <a:path w="8170623" h="8096345" extrusionOk="0">
                <a:moveTo>
                  <a:pt x="0" y="0"/>
                </a:moveTo>
                <a:lnTo>
                  <a:pt x="8170623" y="0"/>
                </a:lnTo>
                <a:lnTo>
                  <a:pt x="8170623" y="8096344"/>
                </a:lnTo>
                <a:lnTo>
                  <a:pt x="0" y="8096344"/>
                </a:lnTo>
                <a:lnTo>
                  <a:pt x="0" y="0"/>
                </a:lnTo>
                <a:close/>
              </a:path>
            </a:pathLst>
          </a:custGeom>
          <a:blipFill rotWithShape="1">
            <a:blip r:embed="rId7">
              <a:alphaModFix/>
            </a:blip>
            <a:stretch>
              <a:fillRect/>
            </a:stretch>
          </a:blipFill>
          <a:ln>
            <a:noFill/>
          </a:ln>
        </p:spPr>
      </p:sp>
      <p:sp>
        <p:nvSpPr>
          <p:cNvPr id="91" name="Google Shape;91;p13">
            <a:extLst>
              <a:ext uri="{FF2B5EF4-FFF2-40B4-BE49-F238E27FC236}">
                <a16:creationId xmlns:a16="http://schemas.microsoft.com/office/drawing/2014/main" id="{2B9B527E-7901-E137-4F91-84A6C5892AD7}"/>
              </a:ext>
            </a:extLst>
          </p:cNvPr>
          <p:cNvSpPr txBox="1"/>
          <p:nvPr/>
        </p:nvSpPr>
        <p:spPr>
          <a:xfrm>
            <a:off x="2359273" y="3557340"/>
            <a:ext cx="13569600" cy="1633973"/>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0618" b="0" i="0" u="none" strike="noStrike" cap="none" dirty="0">
                <a:solidFill>
                  <a:srgbClr val="FFC000"/>
                </a:solidFill>
                <a:latin typeface="Paytone One"/>
                <a:ea typeface="Paytone One"/>
                <a:cs typeface="Paytone One"/>
                <a:sym typeface="Paytone One"/>
              </a:rPr>
              <a:t>CODE USED </a:t>
            </a:r>
            <a:r>
              <a:rPr lang="en-US" sz="10618" b="0" i="0" u="none" strike="noStrike" cap="none" dirty="0">
                <a:solidFill>
                  <a:srgbClr val="FFCA04"/>
                </a:solidFill>
                <a:latin typeface="Paytone One"/>
                <a:ea typeface="Paytone One"/>
                <a:cs typeface="Paytone One"/>
                <a:sym typeface="Paytone One"/>
              </a:rPr>
              <a:t> </a:t>
            </a:r>
            <a:endParaRPr dirty="0"/>
          </a:p>
        </p:txBody>
      </p:sp>
    </p:spTree>
    <p:extLst>
      <p:ext uri="{BB962C8B-B14F-4D97-AF65-F5344CB8AC3E}">
        <p14:creationId xmlns:p14="http://schemas.microsoft.com/office/powerpoint/2010/main" val="40935723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C3A8F"/>
        </a:solidFill>
        <a:effectLst/>
      </p:bgPr>
    </p:bg>
    <p:spTree>
      <p:nvGrpSpPr>
        <p:cNvPr id="1" name="Shape 361"/>
        <p:cNvGrpSpPr/>
        <p:nvPr/>
      </p:nvGrpSpPr>
      <p:grpSpPr>
        <a:xfrm>
          <a:off x="0" y="0"/>
          <a:ext cx="0" cy="0"/>
          <a:chOff x="0" y="0"/>
          <a:chExt cx="0" cy="0"/>
        </a:xfrm>
      </p:grpSpPr>
      <p:pic>
        <p:nvPicPr>
          <p:cNvPr id="362" name="Google Shape;362;p29"/>
          <p:cNvPicPr preferRelativeResize="0"/>
          <p:nvPr/>
        </p:nvPicPr>
        <p:blipFill rotWithShape="1">
          <a:blip r:embed="rId3">
            <a:alphaModFix amt="47000"/>
          </a:blip>
          <a:srcRect l="47620" t="31437" r="33322" b="4245"/>
          <a:stretch/>
        </p:blipFill>
        <p:spPr>
          <a:xfrm>
            <a:off x="0" y="0"/>
            <a:ext cx="4572000" cy="10287000"/>
          </a:xfrm>
          <a:prstGeom prst="rect">
            <a:avLst/>
          </a:prstGeom>
          <a:noFill/>
          <a:ln>
            <a:noFill/>
          </a:ln>
        </p:spPr>
      </p:pic>
      <p:sp>
        <p:nvSpPr>
          <p:cNvPr id="363" name="Google Shape;363;p29"/>
          <p:cNvSpPr/>
          <p:nvPr/>
        </p:nvSpPr>
        <p:spPr>
          <a:xfrm>
            <a:off x="-3318947" y="6185937"/>
            <a:ext cx="6637894" cy="7229390"/>
          </a:xfrm>
          <a:custGeom>
            <a:avLst/>
            <a:gdLst/>
            <a:ahLst/>
            <a:cxnLst/>
            <a:rect l="l" t="t" r="r" b="b"/>
            <a:pathLst>
              <a:path w="6637894" h="7229390" extrusionOk="0">
                <a:moveTo>
                  <a:pt x="0" y="0"/>
                </a:moveTo>
                <a:lnTo>
                  <a:pt x="6637894" y="0"/>
                </a:lnTo>
                <a:lnTo>
                  <a:pt x="6637894" y="7229390"/>
                </a:lnTo>
                <a:lnTo>
                  <a:pt x="0" y="7229390"/>
                </a:lnTo>
                <a:lnTo>
                  <a:pt x="0" y="0"/>
                </a:lnTo>
                <a:close/>
              </a:path>
            </a:pathLst>
          </a:custGeom>
          <a:blipFill rotWithShape="1">
            <a:blip r:embed="rId4">
              <a:alphaModFix/>
            </a:blip>
            <a:stretch>
              <a:fillRect/>
            </a:stretch>
          </a:blipFill>
          <a:ln>
            <a:noFill/>
          </a:ln>
        </p:spPr>
      </p:sp>
      <p:sp>
        <p:nvSpPr>
          <p:cNvPr id="364" name="Google Shape;364;p29"/>
          <p:cNvSpPr/>
          <p:nvPr/>
        </p:nvSpPr>
        <p:spPr>
          <a:xfrm>
            <a:off x="15429816" y="-2978160"/>
            <a:ext cx="6637894" cy="7229390"/>
          </a:xfrm>
          <a:custGeom>
            <a:avLst/>
            <a:gdLst/>
            <a:ahLst/>
            <a:cxnLst/>
            <a:rect l="l" t="t" r="r" b="b"/>
            <a:pathLst>
              <a:path w="6637894" h="7229390" extrusionOk="0">
                <a:moveTo>
                  <a:pt x="0" y="0"/>
                </a:moveTo>
                <a:lnTo>
                  <a:pt x="6637894" y="0"/>
                </a:lnTo>
                <a:lnTo>
                  <a:pt x="6637894" y="7229390"/>
                </a:lnTo>
                <a:lnTo>
                  <a:pt x="0" y="7229390"/>
                </a:lnTo>
                <a:lnTo>
                  <a:pt x="0" y="0"/>
                </a:lnTo>
                <a:close/>
              </a:path>
            </a:pathLst>
          </a:custGeom>
          <a:blipFill rotWithShape="1">
            <a:blip r:embed="rId4">
              <a:alphaModFix/>
            </a:blip>
            <a:stretch>
              <a:fillRect/>
            </a:stretch>
          </a:blipFill>
          <a:ln>
            <a:noFill/>
          </a:ln>
        </p:spPr>
      </p:sp>
      <p:sp>
        <p:nvSpPr>
          <p:cNvPr id="365" name="Google Shape;365;p29"/>
          <p:cNvSpPr txBox="1"/>
          <p:nvPr/>
        </p:nvSpPr>
        <p:spPr>
          <a:xfrm>
            <a:off x="5319860" y="272005"/>
            <a:ext cx="8380899" cy="1953035"/>
          </a:xfrm>
          <a:prstGeom prst="rect">
            <a:avLst/>
          </a:prstGeom>
          <a:noFill/>
          <a:ln>
            <a:noFill/>
          </a:ln>
        </p:spPr>
        <p:txBody>
          <a:bodyPr spcFirstLastPara="1" wrap="square" lIns="0" tIns="0" rIns="0" bIns="0" anchor="t" anchorCtr="0">
            <a:spAutoFit/>
          </a:bodyPr>
          <a:lstStyle/>
          <a:p>
            <a:pPr marL="0" marR="0" lvl="0" indent="0" algn="l" rtl="0">
              <a:lnSpc>
                <a:spcPct val="119006"/>
              </a:lnSpc>
              <a:spcBef>
                <a:spcPts val="0"/>
              </a:spcBef>
              <a:spcAft>
                <a:spcPts val="0"/>
              </a:spcAft>
              <a:buNone/>
            </a:pPr>
            <a:r>
              <a:rPr lang="en-US" sz="10665" b="0" i="0" u="none" strike="noStrike" cap="none" dirty="0">
                <a:solidFill>
                  <a:srgbClr val="FFCA04"/>
                </a:solidFill>
                <a:latin typeface="Paytone One"/>
                <a:ea typeface="Paytone One"/>
                <a:cs typeface="Paytone One"/>
                <a:sym typeface="Paytone One"/>
              </a:rPr>
              <a:t>HTML CODE</a:t>
            </a:r>
            <a:endParaRPr dirty="0"/>
          </a:p>
        </p:txBody>
      </p:sp>
      <p:sp>
        <p:nvSpPr>
          <p:cNvPr id="366" name="Google Shape;366;p29"/>
          <p:cNvSpPr txBox="1"/>
          <p:nvPr/>
        </p:nvSpPr>
        <p:spPr>
          <a:xfrm>
            <a:off x="5807540" y="2225040"/>
            <a:ext cx="11703219" cy="7755969"/>
          </a:xfrm>
          <a:prstGeom prst="rect">
            <a:avLst/>
          </a:prstGeom>
          <a:noFill/>
          <a:ln>
            <a:noFill/>
          </a:ln>
        </p:spPr>
        <p:txBody>
          <a:bodyPr spcFirstLastPara="1" wrap="square" lIns="0" tIns="0" rIns="0" bIns="0" anchor="t" anchorCtr="0">
            <a:spAutoFit/>
          </a:bodyPr>
          <a:lstStyle/>
          <a:p>
            <a:pPr marL="0" marR="0" lvl="1" indent="0" algn="l" rtl="0">
              <a:lnSpc>
                <a:spcPct val="120000"/>
              </a:lnSpc>
              <a:spcBef>
                <a:spcPts val="0"/>
              </a:spcBef>
              <a:spcAft>
                <a:spcPts val="0"/>
              </a:spcAft>
              <a:buNone/>
            </a:pPr>
            <a:endParaRPr lang="en-US" sz="1400" b="0" i="0" u="none" strike="noStrike" cap="none" dirty="0">
              <a:solidFill>
                <a:srgbClr val="FFFFFF"/>
              </a:solidFill>
              <a:latin typeface="Lato"/>
              <a:ea typeface="Lato"/>
              <a:cs typeface="Lato"/>
              <a:sym typeface="Lato"/>
            </a:endParaRPr>
          </a:p>
          <a:p>
            <a:pPr marL="0" marR="0" lvl="1" indent="0" algn="l" rtl="0">
              <a:lnSpc>
                <a:spcPct val="120000"/>
              </a:lnSpc>
              <a:spcBef>
                <a:spcPts val="0"/>
              </a:spcBef>
              <a:spcAft>
                <a:spcPts val="0"/>
              </a:spcAft>
              <a:buNone/>
            </a:pPr>
            <a:r>
              <a:rPr lang="en-US" sz="1400" b="0" i="0" u="none" strike="noStrike" cap="none" dirty="0">
                <a:solidFill>
                  <a:srgbClr val="FFFFFF"/>
                </a:solidFill>
                <a:latin typeface="Lato"/>
                <a:ea typeface="Lato"/>
                <a:cs typeface="Lato"/>
                <a:sym typeface="Lato"/>
              </a:rPr>
              <a:t>&lt;!DOCTYPE html&gt;</a:t>
            </a:r>
          </a:p>
          <a:p>
            <a:pPr marL="0" marR="0" lvl="1" indent="0" algn="l" rtl="0">
              <a:lnSpc>
                <a:spcPct val="120000"/>
              </a:lnSpc>
              <a:spcBef>
                <a:spcPts val="0"/>
              </a:spcBef>
              <a:spcAft>
                <a:spcPts val="0"/>
              </a:spcAft>
              <a:buNone/>
            </a:pPr>
            <a:r>
              <a:rPr lang="en-US" sz="1400" b="0" i="0" u="none" strike="noStrike" cap="none" dirty="0">
                <a:solidFill>
                  <a:srgbClr val="FFFFFF"/>
                </a:solidFill>
                <a:latin typeface="Lato"/>
                <a:ea typeface="Lato"/>
                <a:cs typeface="Lato"/>
                <a:sym typeface="Lato"/>
              </a:rPr>
              <a:t>&lt;html lang="</a:t>
            </a:r>
            <a:r>
              <a:rPr lang="en-US" sz="1400" b="0" i="0" u="none" strike="noStrike" cap="none" dirty="0" err="1">
                <a:solidFill>
                  <a:srgbClr val="FFFFFF"/>
                </a:solidFill>
                <a:latin typeface="Lato"/>
                <a:ea typeface="Lato"/>
                <a:cs typeface="Lato"/>
                <a:sym typeface="Lato"/>
              </a:rPr>
              <a:t>en</a:t>
            </a:r>
            <a:r>
              <a:rPr lang="en-US" sz="1400" b="0" i="0" u="none" strike="noStrike" cap="none" dirty="0">
                <a:solidFill>
                  <a:srgbClr val="FFFFFF"/>
                </a:solidFill>
                <a:latin typeface="Lato"/>
                <a:ea typeface="Lato"/>
                <a:cs typeface="Lato"/>
                <a:sym typeface="Lato"/>
              </a:rPr>
              <a:t>"&gt;</a:t>
            </a:r>
          </a:p>
          <a:p>
            <a:pPr marL="0" marR="0" lvl="1" indent="0" algn="l" rtl="0">
              <a:lnSpc>
                <a:spcPct val="120000"/>
              </a:lnSpc>
              <a:spcBef>
                <a:spcPts val="0"/>
              </a:spcBef>
              <a:spcAft>
                <a:spcPts val="0"/>
              </a:spcAft>
              <a:buNone/>
            </a:pPr>
            <a:r>
              <a:rPr lang="en-US" sz="1400" b="0" i="0" u="none" strike="noStrike" cap="none" dirty="0">
                <a:solidFill>
                  <a:srgbClr val="FFFFFF"/>
                </a:solidFill>
                <a:latin typeface="Lato"/>
                <a:ea typeface="Lato"/>
                <a:cs typeface="Lato"/>
                <a:sym typeface="Lato"/>
              </a:rPr>
              <a:t>&lt;head&gt;</a:t>
            </a:r>
          </a:p>
          <a:p>
            <a:pPr marL="0" marR="0" lvl="1" indent="0" algn="l" rtl="0">
              <a:lnSpc>
                <a:spcPct val="120000"/>
              </a:lnSpc>
              <a:spcBef>
                <a:spcPts val="0"/>
              </a:spcBef>
              <a:spcAft>
                <a:spcPts val="0"/>
              </a:spcAft>
              <a:buNone/>
            </a:pPr>
            <a:r>
              <a:rPr lang="en-US" sz="1400" b="0" i="0" u="none" strike="noStrike" cap="none" dirty="0">
                <a:solidFill>
                  <a:srgbClr val="FFFFFF"/>
                </a:solidFill>
                <a:latin typeface="Lato"/>
                <a:ea typeface="Lato"/>
                <a:cs typeface="Lato"/>
                <a:sym typeface="Lato"/>
              </a:rPr>
              <a:t>    &lt;meta charset="UTF-8"&gt;</a:t>
            </a:r>
          </a:p>
          <a:p>
            <a:pPr marL="0" marR="0" lvl="1" indent="0" algn="l" rtl="0">
              <a:lnSpc>
                <a:spcPct val="120000"/>
              </a:lnSpc>
              <a:spcBef>
                <a:spcPts val="0"/>
              </a:spcBef>
              <a:spcAft>
                <a:spcPts val="0"/>
              </a:spcAft>
              <a:buNone/>
            </a:pPr>
            <a:r>
              <a:rPr lang="en-US" sz="1400" b="0" i="0" u="none" strike="noStrike" cap="none" dirty="0">
                <a:solidFill>
                  <a:srgbClr val="FFFFFF"/>
                </a:solidFill>
                <a:latin typeface="Lato"/>
                <a:ea typeface="Lato"/>
                <a:cs typeface="Lato"/>
                <a:sym typeface="Lato"/>
              </a:rPr>
              <a:t>    &lt;meta name="viewport" content="width=device-width, initial-scale=1.0"&gt;</a:t>
            </a:r>
          </a:p>
          <a:p>
            <a:pPr marL="0" marR="0" lvl="1" indent="0" algn="l" rtl="0">
              <a:lnSpc>
                <a:spcPct val="120000"/>
              </a:lnSpc>
              <a:spcBef>
                <a:spcPts val="0"/>
              </a:spcBef>
              <a:spcAft>
                <a:spcPts val="0"/>
              </a:spcAft>
              <a:buNone/>
            </a:pPr>
            <a:r>
              <a:rPr lang="en-US" sz="1400" b="0" i="0" u="none" strike="noStrike" cap="none" dirty="0">
                <a:solidFill>
                  <a:srgbClr val="FFFFFF"/>
                </a:solidFill>
                <a:latin typeface="Lato"/>
                <a:ea typeface="Lato"/>
                <a:cs typeface="Lato"/>
                <a:sym typeface="Lato"/>
              </a:rPr>
              <a:t>    &lt;title&gt;ChatGPT Clone&lt;/title&gt;</a:t>
            </a:r>
          </a:p>
          <a:p>
            <a:pPr marL="0" marR="0" lvl="1" indent="0" algn="l" rtl="0">
              <a:lnSpc>
                <a:spcPct val="120000"/>
              </a:lnSpc>
              <a:spcBef>
                <a:spcPts val="0"/>
              </a:spcBef>
              <a:spcAft>
                <a:spcPts val="0"/>
              </a:spcAft>
              <a:buNone/>
            </a:pPr>
            <a:r>
              <a:rPr lang="en-US" sz="1400" b="0" i="0" u="none" strike="noStrike" cap="none" dirty="0">
                <a:solidFill>
                  <a:srgbClr val="FFFFFF"/>
                </a:solidFill>
                <a:latin typeface="Lato"/>
                <a:ea typeface="Lato"/>
                <a:cs typeface="Lato"/>
                <a:sym typeface="Lato"/>
              </a:rPr>
              <a:t>    &lt;link </a:t>
            </a:r>
            <a:r>
              <a:rPr lang="en-US" sz="1400" b="0" i="0" u="none" strike="noStrike" cap="none" dirty="0" err="1">
                <a:solidFill>
                  <a:srgbClr val="FFFFFF"/>
                </a:solidFill>
                <a:latin typeface="Lato"/>
                <a:ea typeface="Lato"/>
                <a:cs typeface="Lato"/>
                <a:sym typeface="Lato"/>
              </a:rPr>
              <a:t>rel</a:t>
            </a:r>
            <a:r>
              <a:rPr lang="en-US" sz="1400" b="0" i="0" u="none" strike="noStrike" cap="none" dirty="0">
                <a:solidFill>
                  <a:srgbClr val="FFFFFF"/>
                </a:solidFill>
                <a:latin typeface="Lato"/>
                <a:ea typeface="Lato"/>
                <a:cs typeface="Lato"/>
                <a:sym typeface="Lato"/>
              </a:rPr>
              <a:t>="stylesheet" </a:t>
            </a:r>
            <a:r>
              <a:rPr lang="en-US" sz="1400" b="0" i="0" u="none" strike="noStrike" cap="none" dirty="0" err="1">
                <a:solidFill>
                  <a:srgbClr val="FFFFFF"/>
                </a:solidFill>
                <a:latin typeface="Lato"/>
                <a:ea typeface="Lato"/>
                <a:cs typeface="Lato"/>
                <a:sym typeface="Lato"/>
              </a:rPr>
              <a:t>href</a:t>
            </a:r>
            <a:r>
              <a:rPr lang="en-US" sz="1400" b="0" i="0" u="none" strike="noStrike" cap="none" dirty="0">
                <a:solidFill>
                  <a:srgbClr val="FFFFFF"/>
                </a:solidFill>
                <a:latin typeface="Lato"/>
                <a:ea typeface="Lato"/>
                <a:cs typeface="Lato"/>
                <a:sym typeface="Lato"/>
              </a:rPr>
              <a:t>="style.css"&gt;</a:t>
            </a:r>
          </a:p>
          <a:p>
            <a:pPr marL="0" marR="0" lvl="1" indent="0" algn="l" rtl="0">
              <a:lnSpc>
                <a:spcPct val="120000"/>
              </a:lnSpc>
              <a:spcBef>
                <a:spcPts val="0"/>
              </a:spcBef>
              <a:spcAft>
                <a:spcPts val="0"/>
              </a:spcAft>
              <a:buNone/>
            </a:pPr>
            <a:r>
              <a:rPr lang="en-US" sz="1400" b="0" i="0" u="none" strike="noStrike" cap="none" dirty="0">
                <a:solidFill>
                  <a:srgbClr val="FFFFFF"/>
                </a:solidFill>
                <a:latin typeface="Lato"/>
                <a:ea typeface="Lato"/>
                <a:cs typeface="Lato"/>
                <a:sym typeface="Lato"/>
              </a:rPr>
              <a:t>&lt;/head&gt;</a:t>
            </a:r>
          </a:p>
          <a:p>
            <a:pPr marL="0" marR="0" lvl="1" indent="0" algn="l" rtl="0">
              <a:lnSpc>
                <a:spcPct val="120000"/>
              </a:lnSpc>
              <a:spcBef>
                <a:spcPts val="0"/>
              </a:spcBef>
              <a:spcAft>
                <a:spcPts val="0"/>
              </a:spcAft>
              <a:buNone/>
            </a:pPr>
            <a:r>
              <a:rPr lang="en-US" sz="1400" b="0" i="0" u="none" strike="noStrike" cap="none" dirty="0">
                <a:solidFill>
                  <a:srgbClr val="FFFFFF"/>
                </a:solidFill>
                <a:latin typeface="Lato"/>
                <a:ea typeface="Lato"/>
                <a:cs typeface="Lato"/>
                <a:sym typeface="Lato"/>
              </a:rPr>
              <a:t>&lt;body&gt;</a:t>
            </a:r>
          </a:p>
          <a:p>
            <a:pPr marL="0" marR="0" lvl="1" indent="0" algn="l" rtl="0">
              <a:lnSpc>
                <a:spcPct val="120000"/>
              </a:lnSpc>
              <a:spcBef>
                <a:spcPts val="0"/>
              </a:spcBef>
              <a:spcAft>
                <a:spcPts val="0"/>
              </a:spcAft>
              <a:buNone/>
            </a:pPr>
            <a:r>
              <a:rPr lang="en-US" sz="1400" b="0" i="0" u="none" strike="noStrike" cap="none" dirty="0">
                <a:solidFill>
                  <a:srgbClr val="FFFFFF"/>
                </a:solidFill>
                <a:latin typeface="Lato"/>
                <a:ea typeface="Lato"/>
                <a:cs typeface="Lato"/>
                <a:sym typeface="Lato"/>
              </a:rPr>
              <a:t>    &lt;div class="container"&gt;</a:t>
            </a:r>
          </a:p>
          <a:p>
            <a:pPr marL="0" marR="0" lvl="1" indent="0" algn="l" rtl="0">
              <a:lnSpc>
                <a:spcPct val="120000"/>
              </a:lnSpc>
              <a:spcBef>
                <a:spcPts val="0"/>
              </a:spcBef>
              <a:spcAft>
                <a:spcPts val="0"/>
              </a:spcAft>
              <a:buNone/>
            </a:pPr>
            <a:r>
              <a:rPr lang="en-US" sz="1400" b="0" i="0" u="none" strike="noStrike" cap="none" dirty="0">
                <a:solidFill>
                  <a:srgbClr val="FFFFFF"/>
                </a:solidFill>
                <a:latin typeface="Lato"/>
                <a:ea typeface="Lato"/>
                <a:cs typeface="Lato"/>
                <a:sym typeface="Lato"/>
              </a:rPr>
              <a:t>        &lt;h1&gt;ANSWER SPHERE !&lt;/h1&gt;</a:t>
            </a:r>
          </a:p>
          <a:p>
            <a:pPr marL="0" marR="0" lvl="1" indent="0" algn="l" rtl="0">
              <a:lnSpc>
                <a:spcPct val="120000"/>
              </a:lnSpc>
              <a:spcBef>
                <a:spcPts val="0"/>
              </a:spcBef>
              <a:spcAft>
                <a:spcPts val="0"/>
              </a:spcAft>
              <a:buNone/>
            </a:pPr>
            <a:r>
              <a:rPr lang="en-US" sz="1400" b="0" i="0" u="none" strike="noStrike" cap="none" dirty="0">
                <a:solidFill>
                  <a:srgbClr val="FFFFFF"/>
                </a:solidFill>
                <a:latin typeface="Lato"/>
                <a:ea typeface="Lato"/>
                <a:cs typeface="Lato"/>
                <a:sym typeface="Lato"/>
              </a:rPr>
              <a:t>        &lt;h2&gt;Chat with AI&lt;/h2&gt;</a:t>
            </a:r>
          </a:p>
          <a:p>
            <a:pPr marL="0" marR="0" lvl="1" indent="0" algn="l" rtl="0">
              <a:lnSpc>
                <a:spcPct val="120000"/>
              </a:lnSpc>
              <a:spcBef>
                <a:spcPts val="0"/>
              </a:spcBef>
              <a:spcAft>
                <a:spcPts val="0"/>
              </a:spcAft>
              <a:buNone/>
            </a:pPr>
            <a:r>
              <a:rPr lang="en-US" sz="1400" b="0" i="0" u="none" strike="noStrike" cap="none" dirty="0">
                <a:solidFill>
                  <a:srgbClr val="FFFFFF"/>
                </a:solidFill>
                <a:latin typeface="Lato"/>
                <a:ea typeface="Lato"/>
                <a:cs typeface="Lato"/>
                <a:sym typeface="Lato"/>
              </a:rPr>
              <a:t>        &lt;div class="chat-container" id="</a:t>
            </a:r>
            <a:r>
              <a:rPr lang="en-US" sz="1400" b="0" i="0" u="none" strike="noStrike" cap="none" dirty="0" err="1">
                <a:solidFill>
                  <a:srgbClr val="FFFFFF"/>
                </a:solidFill>
                <a:latin typeface="Lato"/>
                <a:ea typeface="Lato"/>
                <a:cs typeface="Lato"/>
                <a:sym typeface="Lato"/>
              </a:rPr>
              <a:t>chatContainer</a:t>
            </a:r>
            <a:r>
              <a:rPr lang="en-US" sz="1400" b="0" i="0" u="none" strike="noStrike" cap="none" dirty="0">
                <a:solidFill>
                  <a:srgbClr val="FFFFFF"/>
                </a:solidFill>
                <a:latin typeface="Lato"/>
                <a:ea typeface="Lato"/>
                <a:cs typeface="Lato"/>
                <a:sym typeface="Lato"/>
              </a:rPr>
              <a:t>"&gt;</a:t>
            </a:r>
          </a:p>
          <a:p>
            <a:pPr marL="0" marR="0" lvl="1" indent="0" algn="l" rtl="0">
              <a:lnSpc>
                <a:spcPct val="120000"/>
              </a:lnSpc>
              <a:spcBef>
                <a:spcPts val="0"/>
              </a:spcBef>
              <a:spcAft>
                <a:spcPts val="0"/>
              </a:spcAft>
              <a:buNone/>
            </a:pPr>
            <a:r>
              <a:rPr lang="en-US" sz="1400" b="0" i="0" u="none" strike="noStrike" cap="none" dirty="0">
                <a:solidFill>
                  <a:srgbClr val="FFFFFF"/>
                </a:solidFill>
                <a:latin typeface="Lato"/>
                <a:ea typeface="Lato"/>
                <a:cs typeface="Lato"/>
                <a:sym typeface="Lato"/>
              </a:rPr>
              <a:t>            &lt;!-- Chat messages will appear here --&gt;</a:t>
            </a:r>
          </a:p>
          <a:p>
            <a:pPr marL="0" marR="0" lvl="1" indent="0" algn="l" rtl="0">
              <a:lnSpc>
                <a:spcPct val="120000"/>
              </a:lnSpc>
              <a:spcBef>
                <a:spcPts val="0"/>
              </a:spcBef>
              <a:spcAft>
                <a:spcPts val="0"/>
              </a:spcAft>
              <a:buNone/>
            </a:pPr>
            <a:r>
              <a:rPr lang="en-US" sz="1400" b="0" i="0" u="none" strike="noStrike" cap="none" dirty="0">
                <a:solidFill>
                  <a:srgbClr val="FFFFFF"/>
                </a:solidFill>
                <a:latin typeface="Lato"/>
                <a:ea typeface="Lato"/>
                <a:cs typeface="Lato"/>
                <a:sym typeface="Lato"/>
              </a:rPr>
              <a:t>        &lt;/div&gt;</a:t>
            </a:r>
          </a:p>
          <a:p>
            <a:pPr marL="0" marR="0" lvl="1" indent="0" algn="l" rtl="0">
              <a:lnSpc>
                <a:spcPct val="120000"/>
              </a:lnSpc>
              <a:spcBef>
                <a:spcPts val="0"/>
              </a:spcBef>
              <a:spcAft>
                <a:spcPts val="0"/>
              </a:spcAft>
              <a:buNone/>
            </a:pPr>
            <a:r>
              <a:rPr lang="en-US" sz="1400" b="0" i="0" u="none" strike="noStrike" cap="none" dirty="0">
                <a:solidFill>
                  <a:srgbClr val="FFFFFF"/>
                </a:solidFill>
                <a:latin typeface="Lato"/>
                <a:ea typeface="Lato"/>
                <a:cs typeface="Lato"/>
                <a:sym typeface="Lato"/>
              </a:rPr>
              <a:t>        &lt;div class="prompt-area"&gt;</a:t>
            </a:r>
          </a:p>
          <a:p>
            <a:pPr marL="0" marR="0" lvl="1" indent="0" algn="l" rtl="0">
              <a:lnSpc>
                <a:spcPct val="120000"/>
              </a:lnSpc>
              <a:spcBef>
                <a:spcPts val="0"/>
              </a:spcBef>
              <a:spcAft>
                <a:spcPts val="0"/>
              </a:spcAft>
              <a:buNone/>
            </a:pPr>
            <a:r>
              <a:rPr lang="en-US" sz="1400" b="0" i="0" u="none" strike="noStrike" cap="none" dirty="0">
                <a:solidFill>
                  <a:srgbClr val="FFFFFF"/>
                </a:solidFill>
                <a:latin typeface="Lato"/>
                <a:ea typeface="Lato"/>
                <a:cs typeface="Lato"/>
                <a:sym typeface="Lato"/>
              </a:rPr>
              <a:t>            &lt;input type="text" id="</a:t>
            </a:r>
            <a:r>
              <a:rPr lang="en-US" sz="1400" b="0" i="0" u="none" strike="noStrike" cap="none" dirty="0" err="1">
                <a:solidFill>
                  <a:srgbClr val="FFFFFF"/>
                </a:solidFill>
                <a:latin typeface="Lato"/>
                <a:ea typeface="Lato"/>
                <a:cs typeface="Lato"/>
                <a:sym typeface="Lato"/>
              </a:rPr>
              <a:t>userInput</a:t>
            </a:r>
            <a:r>
              <a:rPr lang="en-US" sz="1400" b="0" i="0" u="none" strike="noStrike" cap="none" dirty="0">
                <a:solidFill>
                  <a:srgbClr val="FFFFFF"/>
                </a:solidFill>
                <a:latin typeface="Lato"/>
                <a:ea typeface="Lato"/>
                <a:cs typeface="Lato"/>
                <a:sym typeface="Lato"/>
              </a:rPr>
              <a:t>" placeholder="Type your message..." /&gt;</a:t>
            </a:r>
          </a:p>
          <a:p>
            <a:pPr marL="0" marR="0" lvl="1" indent="0" algn="l" rtl="0">
              <a:lnSpc>
                <a:spcPct val="120000"/>
              </a:lnSpc>
              <a:spcBef>
                <a:spcPts val="0"/>
              </a:spcBef>
              <a:spcAft>
                <a:spcPts val="0"/>
              </a:spcAft>
              <a:buNone/>
            </a:pPr>
            <a:r>
              <a:rPr lang="en-US" sz="1400" b="0" i="0" u="none" strike="noStrike" cap="none" dirty="0">
                <a:solidFill>
                  <a:srgbClr val="FFFFFF"/>
                </a:solidFill>
                <a:latin typeface="Lato"/>
                <a:ea typeface="Lato"/>
                <a:cs typeface="Lato"/>
                <a:sym typeface="Lato"/>
              </a:rPr>
              <a:t>            &lt;button class="</a:t>
            </a:r>
            <a:r>
              <a:rPr lang="en-US" sz="1400" b="0" i="0" u="none" strike="noStrike" cap="none" dirty="0" err="1">
                <a:solidFill>
                  <a:srgbClr val="FFFFFF"/>
                </a:solidFill>
                <a:latin typeface="Lato"/>
                <a:ea typeface="Lato"/>
                <a:cs typeface="Lato"/>
                <a:sym typeface="Lato"/>
              </a:rPr>
              <a:t>btn</a:t>
            </a:r>
            <a:r>
              <a:rPr lang="en-US" sz="1400" b="0" i="0" u="none" strike="noStrike" cap="none" dirty="0">
                <a:solidFill>
                  <a:srgbClr val="FFFFFF"/>
                </a:solidFill>
                <a:latin typeface="Lato"/>
                <a:ea typeface="Lato"/>
                <a:cs typeface="Lato"/>
                <a:sym typeface="Lato"/>
              </a:rPr>
              <a:t>" onclick="</a:t>
            </a:r>
            <a:r>
              <a:rPr lang="en-US" sz="1400" b="0" i="0" u="none" strike="noStrike" cap="none" dirty="0" err="1">
                <a:solidFill>
                  <a:srgbClr val="FFFFFF"/>
                </a:solidFill>
                <a:latin typeface="Lato"/>
                <a:ea typeface="Lato"/>
                <a:cs typeface="Lato"/>
                <a:sym typeface="Lato"/>
              </a:rPr>
              <a:t>sendMessage</a:t>
            </a:r>
            <a:r>
              <a:rPr lang="en-US" sz="1400" b="0" i="0" u="none" strike="noStrike" cap="none" dirty="0">
                <a:solidFill>
                  <a:srgbClr val="FFFFFF"/>
                </a:solidFill>
                <a:latin typeface="Lato"/>
                <a:ea typeface="Lato"/>
                <a:cs typeface="Lato"/>
                <a:sym typeface="Lato"/>
              </a:rPr>
              <a:t>()"&gt;Send&lt;/button&gt;</a:t>
            </a:r>
          </a:p>
          <a:p>
            <a:pPr marL="0" marR="0" lvl="1" indent="0" algn="l" rtl="0">
              <a:lnSpc>
                <a:spcPct val="120000"/>
              </a:lnSpc>
              <a:spcBef>
                <a:spcPts val="0"/>
              </a:spcBef>
              <a:spcAft>
                <a:spcPts val="0"/>
              </a:spcAft>
              <a:buNone/>
            </a:pPr>
            <a:r>
              <a:rPr lang="en-US" sz="1400" b="0" i="0" u="none" strike="noStrike" cap="none" dirty="0">
                <a:solidFill>
                  <a:srgbClr val="FFFFFF"/>
                </a:solidFill>
                <a:latin typeface="Lato"/>
                <a:ea typeface="Lato"/>
                <a:cs typeface="Lato"/>
                <a:sym typeface="Lato"/>
              </a:rPr>
              <a:t>        &lt;/div&gt;</a:t>
            </a:r>
          </a:p>
          <a:p>
            <a:pPr marL="0" marR="0" lvl="1" indent="0" algn="l" rtl="0">
              <a:lnSpc>
                <a:spcPct val="120000"/>
              </a:lnSpc>
              <a:spcBef>
                <a:spcPts val="0"/>
              </a:spcBef>
              <a:spcAft>
                <a:spcPts val="0"/>
              </a:spcAft>
              <a:buNone/>
            </a:pPr>
            <a:r>
              <a:rPr lang="en-US" sz="1400" b="0" i="0" u="none" strike="noStrike" cap="none" dirty="0">
                <a:solidFill>
                  <a:srgbClr val="FFFFFF"/>
                </a:solidFill>
                <a:latin typeface="Lato"/>
                <a:ea typeface="Lato"/>
                <a:cs typeface="Lato"/>
                <a:sym typeface="Lato"/>
              </a:rPr>
              <a:t>        &lt;!-- Pratik's Name in Top-Right Corner --&gt;</a:t>
            </a:r>
          </a:p>
          <a:p>
            <a:pPr marL="0" marR="0" lvl="1" indent="0" algn="l" rtl="0">
              <a:lnSpc>
                <a:spcPct val="120000"/>
              </a:lnSpc>
              <a:spcBef>
                <a:spcPts val="0"/>
              </a:spcBef>
              <a:spcAft>
                <a:spcPts val="0"/>
              </a:spcAft>
              <a:buNone/>
            </a:pPr>
            <a:r>
              <a:rPr lang="en-US" sz="1400" b="0" i="0" u="none" strike="noStrike" cap="none" dirty="0">
                <a:solidFill>
                  <a:srgbClr val="FFFFFF"/>
                </a:solidFill>
                <a:latin typeface="Lato"/>
                <a:ea typeface="Lato"/>
                <a:cs typeface="Lato"/>
                <a:sym typeface="Lato"/>
              </a:rPr>
              <a:t>        &lt;div class="name-container"&gt;</a:t>
            </a:r>
          </a:p>
          <a:p>
            <a:pPr marL="0" marR="0" lvl="1" indent="0" algn="l" rtl="0">
              <a:lnSpc>
                <a:spcPct val="120000"/>
              </a:lnSpc>
              <a:spcBef>
                <a:spcPts val="0"/>
              </a:spcBef>
              <a:spcAft>
                <a:spcPts val="0"/>
              </a:spcAft>
              <a:buNone/>
            </a:pPr>
            <a:r>
              <a:rPr lang="en-US" sz="1400" b="0" i="0" u="none" strike="noStrike" cap="none" dirty="0">
                <a:solidFill>
                  <a:srgbClr val="FFFFFF"/>
                </a:solidFill>
                <a:latin typeface="Lato"/>
                <a:ea typeface="Lato"/>
                <a:cs typeface="Lato"/>
                <a:sym typeface="Lato"/>
              </a:rPr>
              <a:t>            &lt;p&gt;</a:t>
            </a:r>
            <a:r>
              <a:rPr lang="en-US" sz="1400" b="0" i="0" u="none" strike="noStrike" cap="none" dirty="0" err="1">
                <a:solidFill>
                  <a:srgbClr val="FFFFFF"/>
                </a:solidFill>
                <a:latin typeface="Lato"/>
                <a:ea typeface="Lato"/>
                <a:cs typeface="Lato"/>
                <a:sym typeface="Lato"/>
              </a:rPr>
              <a:t>Pʀ</a:t>
            </a:r>
            <a:r>
              <a:rPr lang="en-US" sz="1400" b="0" i="0" u="none" strike="noStrike" cap="none" dirty="0">
                <a:solidFill>
                  <a:srgbClr val="FFFFFF"/>
                </a:solidFill>
                <a:latin typeface="Lato"/>
                <a:ea typeface="Lato"/>
                <a:cs typeface="Lato"/>
                <a:sym typeface="Lato"/>
              </a:rPr>
              <a:t>ᴀᴛɪᴋ ꜱᴘ</a:t>
            </a:r>
            <a:r>
              <a:rPr lang="en-US" sz="1400" b="0" i="0" u="none" strike="noStrike" cap="none" dirty="0" err="1">
                <a:solidFill>
                  <a:srgbClr val="FFFFFF"/>
                </a:solidFill>
                <a:latin typeface="Lato"/>
                <a:ea typeface="Lato"/>
                <a:cs typeface="Lato"/>
                <a:sym typeface="Lato"/>
              </a:rPr>
              <a:t>ʜᴇʀ</a:t>
            </a:r>
            <a:r>
              <a:rPr lang="en-US" sz="1400" b="0" i="0" u="none" strike="noStrike" cap="none" dirty="0">
                <a:solidFill>
                  <a:srgbClr val="FFFFFF"/>
                </a:solidFill>
                <a:latin typeface="Lato"/>
                <a:ea typeface="Lato"/>
                <a:cs typeface="Lato"/>
                <a:sym typeface="Lato"/>
              </a:rPr>
              <a:t>ᴇ𝗫   &lt;/&gt;</a:t>
            </a:r>
          </a:p>
          <a:p>
            <a:pPr marL="0" marR="0" lvl="1" indent="0" algn="l" rtl="0">
              <a:lnSpc>
                <a:spcPct val="120000"/>
              </a:lnSpc>
              <a:spcBef>
                <a:spcPts val="0"/>
              </a:spcBef>
              <a:spcAft>
                <a:spcPts val="0"/>
              </a:spcAft>
              <a:buNone/>
            </a:pPr>
            <a:r>
              <a:rPr lang="en-US" sz="1400" b="0" i="0" u="none" strike="noStrike" cap="none" dirty="0">
                <a:solidFill>
                  <a:srgbClr val="FFFFFF"/>
                </a:solidFill>
                <a:latin typeface="Lato"/>
                <a:ea typeface="Lato"/>
                <a:cs typeface="Lato"/>
                <a:sym typeface="Lato"/>
              </a:rPr>
              <a:t>        &lt;/div&gt;</a:t>
            </a:r>
          </a:p>
          <a:p>
            <a:pPr marL="0" marR="0" lvl="1" indent="0" algn="l" rtl="0">
              <a:lnSpc>
                <a:spcPct val="120000"/>
              </a:lnSpc>
              <a:spcBef>
                <a:spcPts val="0"/>
              </a:spcBef>
              <a:spcAft>
                <a:spcPts val="0"/>
              </a:spcAft>
              <a:buNone/>
            </a:pPr>
            <a:r>
              <a:rPr lang="en-US" sz="1400" b="0" i="0" u="none" strike="noStrike" cap="none" dirty="0">
                <a:solidFill>
                  <a:srgbClr val="FFFFFF"/>
                </a:solidFill>
                <a:latin typeface="Lato"/>
                <a:ea typeface="Lato"/>
                <a:cs typeface="Lato"/>
                <a:sym typeface="Lato"/>
              </a:rPr>
              <a:t>    &lt;/div&gt;</a:t>
            </a:r>
          </a:p>
          <a:p>
            <a:pPr marL="0" marR="0" lvl="1" indent="0" algn="l" rtl="0">
              <a:lnSpc>
                <a:spcPct val="120000"/>
              </a:lnSpc>
              <a:spcBef>
                <a:spcPts val="0"/>
              </a:spcBef>
              <a:spcAft>
                <a:spcPts val="0"/>
              </a:spcAft>
              <a:buNone/>
            </a:pPr>
            <a:endParaRPr lang="en-US" sz="1400" b="0" i="0" u="none" strike="noStrike" cap="none" dirty="0">
              <a:solidFill>
                <a:srgbClr val="FFFFFF"/>
              </a:solidFill>
              <a:latin typeface="Lato"/>
              <a:ea typeface="Lato"/>
              <a:cs typeface="Lato"/>
              <a:sym typeface="Lato"/>
            </a:endParaRPr>
          </a:p>
          <a:p>
            <a:pPr marL="0" marR="0" lvl="1" indent="0" algn="l" rtl="0">
              <a:lnSpc>
                <a:spcPct val="120000"/>
              </a:lnSpc>
              <a:spcBef>
                <a:spcPts val="0"/>
              </a:spcBef>
              <a:spcAft>
                <a:spcPts val="0"/>
              </a:spcAft>
              <a:buNone/>
            </a:pPr>
            <a:r>
              <a:rPr lang="en-US" sz="1400" b="0" i="0" u="none" strike="noStrike" cap="none" dirty="0">
                <a:solidFill>
                  <a:srgbClr val="FFFFFF"/>
                </a:solidFill>
                <a:latin typeface="Lato"/>
                <a:ea typeface="Lato"/>
                <a:cs typeface="Lato"/>
                <a:sym typeface="Lato"/>
              </a:rPr>
              <a:t>    &lt;script </a:t>
            </a:r>
            <a:r>
              <a:rPr lang="en-US" sz="1400" b="0" i="0" u="none" strike="noStrike" cap="none" dirty="0" err="1">
                <a:solidFill>
                  <a:srgbClr val="FFFFFF"/>
                </a:solidFill>
                <a:latin typeface="Lato"/>
                <a:ea typeface="Lato"/>
                <a:cs typeface="Lato"/>
                <a:sym typeface="Lato"/>
              </a:rPr>
              <a:t>src</a:t>
            </a:r>
            <a:r>
              <a:rPr lang="en-US" sz="1400" b="0" i="0" u="none" strike="noStrike" cap="none" dirty="0">
                <a:solidFill>
                  <a:srgbClr val="FFFFFF"/>
                </a:solidFill>
                <a:latin typeface="Lato"/>
                <a:ea typeface="Lato"/>
                <a:cs typeface="Lato"/>
                <a:sym typeface="Lato"/>
              </a:rPr>
              <a:t>="app.js"&gt;&lt;/script&gt;</a:t>
            </a:r>
          </a:p>
          <a:p>
            <a:pPr marL="0" marR="0" lvl="1" indent="0" algn="l" rtl="0">
              <a:lnSpc>
                <a:spcPct val="120000"/>
              </a:lnSpc>
              <a:spcBef>
                <a:spcPts val="0"/>
              </a:spcBef>
              <a:spcAft>
                <a:spcPts val="0"/>
              </a:spcAft>
              <a:buNone/>
            </a:pPr>
            <a:r>
              <a:rPr lang="en-US" sz="1400" b="0" i="0" u="none" strike="noStrike" cap="none" dirty="0">
                <a:solidFill>
                  <a:srgbClr val="FFFFFF"/>
                </a:solidFill>
                <a:latin typeface="Lato"/>
                <a:ea typeface="Lato"/>
                <a:cs typeface="Lato"/>
                <a:sym typeface="Lato"/>
              </a:rPr>
              <a:t>&lt;/body&gt;</a:t>
            </a:r>
          </a:p>
          <a:p>
            <a:pPr marL="0" marR="0" lvl="1" indent="0" algn="l" rtl="0">
              <a:lnSpc>
                <a:spcPct val="120000"/>
              </a:lnSpc>
              <a:spcBef>
                <a:spcPts val="0"/>
              </a:spcBef>
              <a:spcAft>
                <a:spcPts val="0"/>
              </a:spcAft>
              <a:buNone/>
            </a:pPr>
            <a:r>
              <a:rPr lang="en-US" sz="1400" b="0" i="0" u="none" strike="noStrike" cap="none" dirty="0">
                <a:solidFill>
                  <a:srgbClr val="FFFFFF"/>
                </a:solidFill>
                <a:latin typeface="Lato"/>
                <a:ea typeface="Lato"/>
                <a:cs typeface="Lato"/>
                <a:sym typeface="Lato"/>
              </a:rPr>
              <a:t>&lt;/html&gt;</a:t>
            </a:r>
          </a:p>
          <a:p>
            <a:pPr marL="0" marR="0" lvl="1" indent="0" algn="l" rtl="0">
              <a:lnSpc>
                <a:spcPct val="120000"/>
              </a:lnSpc>
              <a:spcBef>
                <a:spcPts val="0"/>
              </a:spcBef>
              <a:spcAft>
                <a:spcPts val="0"/>
              </a:spcAft>
              <a:buNone/>
            </a:pPr>
            <a:endParaRPr lang="en-US" sz="1400" b="0" i="0" u="none" strike="noStrike" cap="none" dirty="0">
              <a:solidFill>
                <a:srgbClr val="FFFFFF"/>
              </a:solidFill>
              <a:latin typeface="Lato"/>
              <a:ea typeface="Lato"/>
              <a:cs typeface="Lato"/>
              <a:sym typeface="Lato"/>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1">
          <a:extLst>
            <a:ext uri="{FF2B5EF4-FFF2-40B4-BE49-F238E27FC236}">
              <a16:creationId xmlns:a16="http://schemas.microsoft.com/office/drawing/2014/main" id="{EFD76875-2CC7-D87C-EDA3-2BC86E58D1F6}"/>
            </a:ext>
          </a:extLst>
        </p:cNvPr>
        <p:cNvGrpSpPr/>
        <p:nvPr/>
      </p:nvGrpSpPr>
      <p:grpSpPr>
        <a:xfrm>
          <a:off x="0" y="0"/>
          <a:ext cx="0" cy="0"/>
          <a:chOff x="0" y="0"/>
          <a:chExt cx="0" cy="0"/>
        </a:xfrm>
      </p:grpSpPr>
      <p:pic>
        <p:nvPicPr>
          <p:cNvPr id="362" name="Google Shape;362;p29">
            <a:extLst>
              <a:ext uri="{FF2B5EF4-FFF2-40B4-BE49-F238E27FC236}">
                <a16:creationId xmlns:a16="http://schemas.microsoft.com/office/drawing/2014/main" id="{0A068680-1877-18A5-E1E0-E6772D24A022}"/>
              </a:ext>
            </a:extLst>
          </p:cNvPr>
          <p:cNvPicPr preferRelativeResize="0"/>
          <p:nvPr/>
        </p:nvPicPr>
        <p:blipFill rotWithShape="1">
          <a:blip r:embed="rId3">
            <a:alphaModFix amt="47000"/>
          </a:blip>
          <a:srcRect l="47620" t="31437" r="33322" b="4245"/>
          <a:stretch/>
        </p:blipFill>
        <p:spPr>
          <a:xfrm>
            <a:off x="0" y="14990"/>
            <a:ext cx="4572000" cy="10287000"/>
          </a:xfrm>
          <a:prstGeom prst="rect">
            <a:avLst/>
          </a:prstGeom>
          <a:noFill/>
          <a:ln>
            <a:noFill/>
          </a:ln>
        </p:spPr>
      </p:pic>
      <p:sp>
        <p:nvSpPr>
          <p:cNvPr id="363" name="Google Shape;363;p29">
            <a:extLst>
              <a:ext uri="{FF2B5EF4-FFF2-40B4-BE49-F238E27FC236}">
                <a16:creationId xmlns:a16="http://schemas.microsoft.com/office/drawing/2014/main" id="{9B5A3D04-C2E7-8548-AE80-4982872BF5A1}"/>
              </a:ext>
            </a:extLst>
          </p:cNvPr>
          <p:cNvSpPr/>
          <p:nvPr/>
        </p:nvSpPr>
        <p:spPr>
          <a:xfrm>
            <a:off x="-3318947" y="6185937"/>
            <a:ext cx="6637894" cy="7229390"/>
          </a:xfrm>
          <a:custGeom>
            <a:avLst/>
            <a:gdLst/>
            <a:ahLst/>
            <a:cxnLst/>
            <a:rect l="l" t="t" r="r" b="b"/>
            <a:pathLst>
              <a:path w="6637894" h="7229390" extrusionOk="0">
                <a:moveTo>
                  <a:pt x="0" y="0"/>
                </a:moveTo>
                <a:lnTo>
                  <a:pt x="6637894" y="0"/>
                </a:lnTo>
                <a:lnTo>
                  <a:pt x="6637894" y="7229390"/>
                </a:lnTo>
                <a:lnTo>
                  <a:pt x="0" y="7229390"/>
                </a:lnTo>
                <a:lnTo>
                  <a:pt x="0" y="0"/>
                </a:lnTo>
                <a:close/>
              </a:path>
            </a:pathLst>
          </a:custGeom>
          <a:blipFill rotWithShape="1">
            <a:blip r:embed="rId4">
              <a:alphaModFix/>
            </a:blip>
            <a:stretch>
              <a:fillRect/>
            </a:stretch>
          </a:blipFill>
          <a:ln>
            <a:noFill/>
          </a:ln>
        </p:spPr>
      </p:sp>
      <p:sp>
        <p:nvSpPr>
          <p:cNvPr id="364" name="Google Shape;364;p29">
            <a:extLst>
              <a:ext uri="{FF2B5EF4-FFF2-40B4-BE49-F238E27FC236}">
                <a16:creationId xmlns:a16="http://schemas.microsoft.com/office/drawing/2014/main" id="{467ABDAF-71E6-CC52-41D8-C61AFFC495B5}"/>
              </a:ext>
            </a:extLst>
          </p:cNvPr>
          <p:cNvSpPr/>
          <p:nvPr/>
        </p:nvSpPr>
        <p:spPr>
          <a:xfrm>
            <a:off x="15429816" y="-2978160"/>
            <a:ext cx="6637894" cy="7229390"/>
          </a:xfrm>
          <a:custGeom>
            <a:avLst/>
            <a:gdLst/>
            <a:ahLst/>
            <a:cxnLst/>
            <a:rect l="l" t="t" r="r" b="b"/>
            <a:pathLst>
              <a:path w="6637894" h="7229390" extrusionOk="0">
                <a:moveTo>
                  <a:pt x="0" y="0"/>
                </a:moveTo>
                <a:lnTo>
                  <a:pt x="6637894" y="0"/>
                </a:lnTo>
                <a:lnTo>
                  <a:pt x="6637894" y="7229390"/>
                </a:lnTo>
                <a:lnTo>
                  <a:pt x="0" y="7229390"/>
                </a:lnTo>
                <a:lnTo>
                  <a:pt x="0" y="0"/>
                </a:lnTo>
                <a:close/>
              </a:path>
            </a:pathLst>
          </a:custGeom>
          <a:blipFill rotWithShape="1">
            <a:blip r:embed="rId4">
              <a:alphaModFix/>
            </a:blip>
            <a:stretch>
              <a:fillRect/>
            </a:stretch>
          </a:blipFill>
          <a:ln>
            <a:noFill/>
          </a:ln>
        </p:spPr>
      </p:sp>
      <p:sp>
        <p:nvSpPr>
          <p:cNvPr id="365" name="Google Shape;365;p29">
            <a:extLst>
              <a:ext uri="{FF2B5EF4-FFF2-40B4-BE49-F238E27FC236}">
                <a16:creationId xmlns:a16="http://schemas.microsoft.com/office/drawing/2014/main" id="{41697A8F-DA59-E179-B0DB-231AE4515BC0}"/>
              </a:ext>
            </a:extLst>
          </p:cNvPr>
          <p:cNvSpPr txBox="1"/>
          <p:nvPr/>
        </p:nvSpPr>
        <p:spPr>
          <a:xfrm>
            <a:off x="5319860" y="272005"/>
            <a:ext cx="8380899" cy="1953035"/>
          </a:xfrm>
          <a:prstGeom prst="rect">
            <a:avLst/>
          </a:prstGeom>
          <a:noFill/>
          <a:ln>
            <a:noFill/>
          </a:ln>
        </p:spPr>
        <p:txBody>
          <a:bodyPr spcFirstLastPara="1" wrap="square" lIns="0" tIns="0" rIns="0" bIns="0" anchor="t" anchorCtr="0">
            <a:spAutoFit/>
          </a:bodyPr>
          <a:lstStyle/>
          <a:p>
            <a:pPr marL="0" marR="0" lvl="0" indent="0" algn="l" rtl="0">
              <a:lnSpc>
                <a:spcPct val="119006"/>
              </a:lnSpc>
              <a:spcBef>
                <a:spcPts val="0"/>
              </a:spcBef>
              <a:spcAft>
                <a:spcPts val="0"/>
              </a:spcAft>
              <a:buNone/>
            </a:pPr>
            <a:r>
              <a:rPr lang="en-US" sz="10665" b="0" i="0" u="none" strike="noStrike" cap="none" dirty="0">
                <a:solidFill>
                  <a:srgbClr val="FFCA04"/>
                </a:solidFill>
                <a:latin typeface="Paytone One"/>
                <a:ea typeface="Paytone One"/>
                <a:cs typeface="Paytone One"/>
                <a:sym typeface="Paytone One"/>
              </a:rPr>
              <a:t>CSS CODE</a:t>
            </a:r>
            <a:endParaRPr dirty="0"/>
          </a:p>
        </p:txBody>
      </p:sp>
      <p:sp>
        <p:nvSpPr>
          <p:cNvPr id="366" name="Google Shape;366;p29">
            <a:extLst>
              <a:ext uri="{FF2B5EF4-FFF2-40B4-BE49-F238E27FC236}">
                <a16:creationId xmlns:a16="http://schemas.microsoft.com/office/drawing/2014/main" id="{AC3CCA5D-3E33-4B71-3A51-D47E712C1297}"/>
              </a:ext>
            </a:extLst>
          </p:cNvPr>
          <p:cNvSpPr txBox="1"/>
          <p:nvPr/>
        </p:nvSpPr>
        <p:spPr>
          <a:xfrm>
            <a:off x="5493236" y="1850764"/>
            <a:ext cx="12462755" cy="8273034"/>
          </a:xfrm>
          <a:prstGeom prst="rect">
            <a:avLst/>
          </a:prstGeom>
          <a:noFill/>
          <a:ln>
            <a:noFill/>
          </a:ln>
        </p:spPr>
        <p:txBody>
          <a:bodyPr spcFirstLastPara="1" wrap="square" lIns="0" tIns="0" rIns="0" bIns="0" anchor="t" anchorCtr="0">
            <a:spAutoFit/>
          </a:bodyPr>
          <a:lstStyle/>
          <a:p>
            <a:pPr marL="0" marR="0" lvl="1" indent="0" algn="l" rtl="0">
              <a:lnSpc>
                <a:spcPct val="120000"/>
              </a:lnSpc>
              <a:spcBef>
                <a:spcPts val="0"/>
              </a:spcBef>
              <a:spcAft>
                <a:spcPts val="0"/>
              </a:spcAft>
              <a:buNone/>
            </a:pPr>
            <a:endParaRPr lang="en-US" sz="700" b="0" i="0" u="none" strike="noStrike" cap="none" dirty="0">
              <a:solidFill>
                <a:srgbClr val="FFFFFF"/>
              </a:solidFill>
              <a:latin typeface="Lato"/>
              <a:ea typeface="Lato"/>
              <a:cs typeface="Lato"/>
              <a:sym typeface="Lato"/>
            </a:endParaRPr>
          </a:p>
          <a:p>
            <a:pPr marL="0" marR="0" lvl="1" indent="0" algn="l" rtl="0">
              <a:lnSpc>
                <a:spcPct val="120000"/>
              </a:lnSpc>
              <a:spcBef>
                <a:spcPts val="0"/>
              </a:spcBef>
              <a:spcAft>
                <a:spcPts val="0"/>
              </a:spcAft>
              <a:buNone/>
            </a:pPr>
            <a:r>
              <a:rPr lang="en-US" sz="700" b="0" i="0" u="none" strike="noStrike" cap="none" dirty="0">
                <a:solidFill>
                  <a:srgbClr val="FFFFFF"/>
                </a:solidFill>
                <a:latin typeface="Lato"/>
                <a:ea typeface="Lato"/>
                <a:cs typeface="Lato"/>
                <a:sym typeface="Lato"/>
              </a:rPr>
              <a:t> * {</a:t>
            </a:r>
          </a:p>
          <a:p>
            <a:pPr marL="0" marR="0" lvl="1" indent="0" algn="l" rtl="0">
              <a:lnSpc>
                <a:spcPct val="120000"/>
              </a:lnSpc>
              <a:spcBef>
                <a:spcPts val="0"/>
              </a:spcBef>
              <a:spcAft>
                <a:spcPts val="0"/>
              </a:spcAft>
              <a:buNone/>
            </a:pPr>
            <a:r>
              <a:rPr lang="en-US" sz="700" b="0" i="0" u="none" strike="noStrike" cap="none" dirty="0">
                <a:solidFill>
                  <a:srgbClr val="FFFFFF"/>
                </a:solidFill>
                <a:latin typeface="Lato"/>
                <a:ea typeface="Lato"/>
                <a:cs typeface="Lato"/>
                <a:sym typeface="Lato"/>
              </a:rPr>
              <a:t>    margin: 0;</a:t>
            </a:r>
          </a:p>
          <a:p>
            <a:pPr marL="0" marR="0" lvl="1" indent="0" algn="l" rtl="0">
              <a:lnSpc>
                <a:spcPct val="120000"/>
              </a:lnSpc>
              <a:spcBef>
                <a:spcPts val="0"/>
              </a:spcBef>
              <a:spcAft>
                <a:spcPts val="0"/>
              </a:spcAft>
              <a:buNone/>
            </a:pPr>
            <a:r>
              <a:rPr lang="en-US" sz="700" b="0" i="0" u="none" strike="noStrike" cap="none" dirty="0">
                <a:solidFill>
                  <a:srgbClr val="FFFFFF"/>
                </a:solidFill>
                <a:latin typeface="Lato"/>
                <a:ea typeface="Lato"/>
                <a:cs typeface="Lato"/>
                <a:sym typeface="Lato"/>
              </a:rPr>
              <a:t>    padding: 0;</a:t>
            </a:r>
          </a:p>
          <a:p>
            <a:pPr marL="0" marR="0" lvl="1" indent="0" algn="l" rtl="0">
              <a:lnSpc>
                <a:spcPct val="120000"/>
              </a:lnSpc>
              <a:spcBef>
                <a:spcPts val="0"/>
              </a:spcBef>
              <a:spcAft>
                <a:spcPts val="0"/>
              </a:spcAft>
              <a:buNone/>
            </a:pPr>
            <a:r>
              <a:rPr lang="en-US" sz="700" b="0" i="0" u="none" strike="noStrike" cap="none" dirty="0">
                <a:solidFill>
                  <a:srgbClr val="FFFFFF"/>
                </a:solidFill>
                <a:latin typeface="Lato"/>
                <a:ea typeface="Lato"/>
                <a:cs typeface="Lato"/>
                <a:sym typeface="Lato"/>
              </a:rPr>
              <a:t>    box-sizing: border-box;</a:t>
            </a:r>
          </a:p>
          <a:p>
            <a:pPr marL="0" marR="0" lvl="1" indent="0" algn="l" rtl="0">
              <a:lnSpc>
                <a:spcPct val="120000"/>
              </a:lnSpc>
              <a:spcBef>
                <a:spcPts val="0"/>
              </a:spcBef>
              <a:spcAft>
                <a:spcPts val="0"/>
              </a:spcAft>
              <a:buNone/>
            </a:pPr>
            <a:r>
              <a:rPr lang="en-US" sz="700" b="0" i="0" u="none" strike="noStrike" cap="none" dirty="0">
                <a:solidFill>
                  <a:srgbClr val="FFFFFF"/>
                </a:solidFill>
                <a:latin typeface="Lato"/>
                <a:ea typeface="Lato"/>
                <a:cs typeface="Lato"/>
                <a:sym typeface="Lato"/>
              </a:rPr>
              <a:t>    font-family: 'Gill Sans', 'Gill Sans MT', Calibri, 'Trebuchet MS', sans-serif;</a:t>
            </a:r>
          </a:p>
          <a:p>
            <a:pPr marL="0" marR="0" lvl="1" indent="0" algn="l" rtl="0">
              <a:lnSpc>
                <a:spcPct val="120000"/>
              </a:lnSpc>
              <a:spcBef>
                <a:spcPts val="0"/>
              </a:spcBef>
              <a:spcAft>
                <a:spcPts val="0"/>
              </a:spcAft>
              <a:buNone/>
            </a:pPr>
            <a:r>
              <a:rPr lang="en-US" sz="700" b="0" i="0" u="none" strike="noStrike" cap="none" dirty="0">
                <a:solidFill>
                  <a:srgbClr val="FFFFFF"/>
                </a:solidFill>
                <a:latin typeface="Lato"/>
                <a:ea typeface="Lato"/>
                <a:cs typeface="Lato"/>
                <a:sym typeface="Lato"/>
              </a:rPr>
              <a:t>}</a:t>
            </a:r>
          </a:p>
          <a:p>
            <a:pPr marL="0" marR="0" lvl="1" indent="0" algn="l" rtl="0">
              <a:lnSpc>
                <a:spcPct val="120000"/>
              </a:lnSpc>
              <a:spcBef>
                <a:spcPts val="0"/>
              </a:spcBef>
              <a:spcAft>
                <a:spcPts val="0"/>
              </a:spcAft>
              <a:buNone/>
            </a:pPr>
            <a:endParaRPr lang="en-US" sz="700" b="0" i="0" u="none" strike="noStrike" cap="none" dirty="0">
              <a:solidFill>
                <a:srgbClr val="FFFFFF"/>
              </a:solidFill>
              <a:latin typeface="Lato"/>
              <a:ea typeface="Lato"/>
              <a:cs typeface="Lato"/>
              <a:sym typeface="Lato"/>
            </a:endParaRPr>
          </a:p>
          <a:p>
            <a:pPr marL="0" marR="0" lvl="1" indent="0" algn="l" rtl="0">
              <a:lnSpc>
                <a:spcPct val="120000"/>
              </a:lnSpc>
              <a:spcBef>
                <a:spcPts val="0"/>
              </a:spcBef>
              <a:spcAft>
                <a:spcPts val="0"/>
              </a:spcAft>
              <a:buNone/>
            </a:pPr>
            <a:r>
              <a:rPr lang="en-US" sz="700" b="0" i="0" u="none" strike="noStrike" cap="none" dirty="0">
                <a:solidFill>
                  <a:srgbClr val="FFFFFF"/>
                </a:solidFill>
                <a:latin typeface="Lato"/>
                <a:ea typeface="Lato"/>
                <a:cs typeface="Lato"/>
                <a:sym typeface="Lato"/>
              </a:rPr>
              <a:t>body {</a:t>
            </a:r>
          </a:p>
          <a:p>
            <a:pPr marL="0" marR="0" lvl="1" indent="0" algn="l" rtl="0">
              <a:lnSpc>
                <a:spcPct val="120000"/>
              </a:lnSpc>
              <a:spcBef>
                <a:spcPts val="0"/>
              </a:spcBef>
              <a:spcAft>
                <a:spcPts val="0"/>
              </a:spcAft>
              <a:buNone/>
            </a:pPr>
            <a:r>
              <a:rPr lang="en-US" sz="700" b="0" i="0" u="none" strike="noStrike" cap="none" dirty="0">
                <a:solidFill>
                  <a:srgbClr val="FFFFFF"/>
                </a:solidFill>
                <a:latin typeface="Lato"/>
                <a:ea typeface="Lato"/>
                <a:cs typeface="Lato"/>
                <a:sym typeface="Lato"/>
              </a:rPr>
              <a:t>    width: 100%;</a:t>
            </a:r>
          </a:p>
          <a:p>
            <a:pPr marL="0" marR="0" lvl="1" indent="0" algn="l" rtl="0">
              <a:lnSpc>
                <a:spcPct val="120000"/>
              </a:lnSpc>
              <a:spcBef>
                <a:spcPts val="0"/>
              </a:spcBef>
              <a:spcAft>
                <a:spcPts val="0"/>
              </a:spcAft>
              <a:buNone/>
            </a:pPr>
            <a:r>
              <a:rPr lang="en-US" sz="700" b="0" i="0" u="none" strike="noStrike" cap="none" dirty="0">
                <a:solidFill>
                  <a:srgbClr val="FFFFFF"/>
                </a:solidFill>
                <a:latin typeface="Lato"/>
                <a:ea typeface="Lato"/>
                <a:cs typeface="Lato"/>
                <a:sym typeface="Lato"/>
              </a:rPr>
              <a:t>    height: 100%;</a:t>
            </a:r>
          </a:p>
          <a:p>
            <a:pPr marL="0" marR="0" lvl="1" indent="0" algn="l" rtl="0">
              <a:lnSpc>
                <a:spcPct val="120000"/>
              </a:lnSpc>
              <a:spcBef>
                <a:spcPts val="0"/>
              </a:spcBef>
              <a:spcAft>
                <a:spcPts val="0"/>
              </a:spcAft>
              <a:buNone/>
            </a:pPr>
            <a:r>
              <a:rPr lang="en-US" sz="700" b="0" i="0" u="none" strike="noStrike" cap="none" dirty="0">
                <a:solidFill>
                  <a:srgbClr val="FFFFFF"/>
                </a:solidFill>
                <a:latin typeface="Lato"/>
                <a:ea typeface="Lato"/>
                <a:cs typeface="Lato"/>
                <a:sym typeface="Lato"/>
              </a:rPr>
              <a:t>    background-color: </a:t>
            </a:r>
            <a:r>
              <a:rPr lang="en-US" sz="700" b="0" i="0" u="none" strike="noStrike" cap="none" dirty="0" err="1">
                <a:solidFill>
                  <a:srgbClr val="FFFFFF"/>
                </a:solidFill>
                <a:latin typeface="Lato"/>
                <a:ea typeface="Lato"/>
                <a:cs typeface="Lato"/>
                <a:sym typeface="Lato"/>
              </a:rPr>
              <a:t>rgb</a:t>
            </a:r>
            <a:r>
              <a:rPr lang="en-US" sz="700" b="0" i="0" u="none" strike="noStrike" cap="none" dirty="0">
                <a:solidFill>
                  <a:srgbClr val="FFFFFF"/>
                </a:solidFill>
                <a:latin typeface="Lato"/>
                <a:ea typeface="Lato"/>
                <a:cs typeface="Lato"/>
                <a:sym typeface="Lato"/>
              </a:rPr>
              <a:t>(27, 33, 41);</a:t>
            </a:r>
          </a:p>
          <a:p>
            <a:pPr marL="0" marR="0" lvl="1" indent="0" algn="l" rtl="0">
              <a:lnSpc>
                <a:spcPct val="120000"/>
              </a:lnSpc>
              <a:spcBef>
                <a:spcPts val="0"/>
              </a:spcBef>
              <a:spcAft>
                <a:spcPts val="0"/>
              </a:spcAft>
              <a:buNone/>
            </a:pPr>
            <a:r>
              <a:rPr lang="en-US" sz="700" b="0" i="0" u="none" strike="noStrike" cap="none" dirty="0">
                <a:solidFill>
                  <a:srgbClr val="FFFFFF"/>
                </a:solidFill>
                <a:latin typeface="Lato"/>
                <a:ea typeface="Lato"/>
                <a:cs typeface="Lato"/>
                <a:sym typeface="Lato"/>
              </a:rPr>
              <a:t>}</a:t>
            </a:r>
          </a:p>
          <a:p>
            <a:pPr marL="0" marR="0" lvl="1" indent="0" algn="l" rtl="0">
              <a:lnSpc>
                <a:spcPct val="120000"/>
              </a:lnSpc>
              <a:spcBef>
                <a:spcPts val="0"/>
              </a:spcBef>
              <a:spcAft>
                <a:spcPts val="0"/>
              </a:spcAft>
              <a:buNone/>
            </a:pPr>
            <a:endParaRPr lang="en-US" sz="700" b="0" i="0" u="none" strike="noStrike" cap="none" dirty="0">
              <a:solidFill>
                <a:srgbClr val="FFFFFF"/>
              </a:solidFill>
              <a:latin typeface="Lato"/>
              <a:ea typeface="Lato"/>
              <a:cs typeface="Lato"/>
              <a:sym typeface="Lato"/>
            </a:endParaRPr>
          </a:p>
          <a:p>
            <a:pPr marL="0" marR="0" lvl="1" indent="0" algn="l" rtl="0">
              <a:lnSpc>
                <a:spcPct val="120000"/>
              </a:lnSpc>
              <a:spcBef>
                <a:spcPts val="0"/>
              </a:spcBef>
              <a:spcAft>
                <a:spcPts val="0"/>
              </a:spcAft>
              <a:buNone/>
            </a:pPr>
            <a:r>
              <a:rPr lang="en-US" sz="700" b="0" i="0" u="none" strike="noStrike" cap="none" dirty="0">
                <a:solidFill>
                  <a:srgbClr val="FFFFFF"/>
                </a:solidFill>
                <a:latin typeface="Lato"/>
                <a:ea typeface="Lato"/>
                <a:cs typeface="Lato"/>
                <a:sym typeface="Lato"/>
              </a:rPr>
              <a:t>.container {</a:t>
            </a:r>
          </a:p>
          <a:p>
            <a:pPr marL="0" marR="0" lvl="1" indent="0" algn="l" rtl="0">
              <a:lnSpc>
                <a:spcPct val="120000"/>
              </a:lnSpc>
              <a:spcBef>
                <a:spcPts val="0"/>
              </a:spcBef>
              <a:spcAft>
                <a:spcPts val="0"/>
              </a:spcAft>
              <a:buNone/>
            </a:pPr>
            <a:r>
              <a:rPr lang="en-US" sz="700" b="0" i="0" u="none" strike="noStrike" cap="none" dirty="0">
                <a:solidFill>
                  <a:srgbClr val="FFFFFF"/>
                </a:solidFill>
                <a:latin typeface="Lato"/>
                <a:ea typeface="Lato"/>
                <a:cs typeface="Lato"/>
                <a:sym typeface="Lato"/>
              </a:rPr>
              <a:t>    width: 100%;</a:t>
            </a:r>
          </a:p>
          <a:p>
            <a:pPr marL="0" marR="0" lvl="1" indent="0" algn="l" rtl="0">
              <a:lnSpc>
                <a:spcPct val="120000"/>
              </a:lnSpc>
              <a:spcBef>
                <a:spcPts val="0"/>
              </a:spcBef>
              <a:spcAft>
                <a:spcPts val="0"/>
              </a:spcAft>
              <a:buNone/>
            </a:pPr>
            <a:r>
              <a:rPr lang="en-US" sz="700" b="0" i="0" u="none" strike="noStrike" cap="none" dirty="0">
                <a:solidFill>
                  <a:srgbClr val="FFFFFF"/>
                </a:solidFill>
                <a:latin typeface="Lato"/>
                <a:ea typeface="Lato"/>
                <a:cs typeface="Lato"/>
                <a:sym typeface="Lato"/>
              </a:rPr>
              <a:t>    height: 100vh;</a:t>
            </a:r>
          </a:p>
          <a:p>
            <a:pPr marL="0" marR="0" lvl="1" indent="0" algn="l" rtl="0">
              <a:lnSpc>
                <a:spcPct val="120000"/>
              </a:lnSpc>
              <a:spcBef>
                <a:spcPts val="0"/>
              </a:spcBef>
              <a:spcAft>
                <a:spcPts val="0"/>
              </a:spcAft>
              <a:buNone/>
            </a:pPr>
            <a:r>
              <a:rPr lang="en-US" sz="700" b="0" i="0" u="none" strike="noStrike" cap="none" dirty="0">
                <a:solidFill>
                  <a:srgbClr val="FFFFFF"/>
                </a:solidFill>
                <a:latin typeface="Lato"/>
                <a:ea typeface="Lato"/>
                <a:cs typeface="Lato"/>
                <a:sym typeface="Lato"/>
              </a:rPr>
              <a:t>    display: flex;</a:t>
            </a:r>
          </a:p>
          <a:p>
            <a:pPr marL="0" marR="0" lvl="1" indent="0" algn="l" rtl="0">
              <a:lnSpc>
                <a:spcPct val="120000"/>
              </a:lnSpc>
              <a:spcBef>
                <a:spcPts val="0"/>
              </a:spcBef>
              <a:spcAft>
                <a:spcPts val="0"/>
              </a:spcAft>
              <a:buNone/>
            </a:pPr>
            <a:r>
              <a:rPr lang="en-US" sz="700" b="0" i="0" u="none" strike="noStrike" cap="none" dirty="0">
                <a:solidFill>
                  <a:srgbClr val="FFFFFF"/>
                </a:solidFill>
                <a:latin typeface="Lato"/>
                <a:ea typeface="Lato"/>
                <a:cs typeface="Lato"/>
                <a:sym typeface="Lato"/>
              </a:rPr>
              <a:t>    align-items: center;</a:t>
            </a:r>
          </a:p>
          <a:p>
            <a:pPr marL="0" marR="0" lvl="1" indent="0" algn="l" rtl="0">
              <a:lnSpc>
                <a:spcPct val="120000"/>
              </a:lnSpc>
              <a:spcBef>
                <a:spcPts val="0"/>
              </a:spcBef>
              <a:spcAft>
                <a:spcPts val="0"/>
              </a:spcAft>
              <a:buNone/>
            </a:pPr>
            <a:r>
              <a:rPr lang="en-US" sz="700" b="0" i="0" u="none" strike="noStrike" cap="none" dirty="0">
                <a:solidFill>
                  <a:srgbClr val="FFFFFF"/>
                </a:solidFill>
                <a:latin typeface="Lato"/>
                <a:ea typeface="Lato"/>
                <a:cs typeface="Lato"/>
                <a:sym typeface="Lato"/>
              </a:rPr>
              <a:t>    justify-content: center;</a:t>
            </a:r>
          </a:p>
          <a:p>
            <a:pPr marL="0" marR="0" lvl="1" indent="0" algn="l" rtl="0">
              <a:lnSpc>
                <a:spcPct val="120000"/>
              </a:lnSpc>
              <a:spcBef>
                <a:spcPts val="0"/>
              </a:spcBef>
              <a:spcAft>
                <a:spcPts val="0"/>
              </a:spcAft>
              <a:buNone/>
            </a:pPr>
            <a:r>
              <a:rPr lang="en-US" sz="700" b="0" i="0" u="none" strike="noStrike" cap="none" dirty="0">
                <a:solidFill>
                  <a:srgbClr val="FFFFFF"/>
                </a:solidFill>
                <a:latin typeface="Lato"/>
                <a:ea typeface="Lato"/>
                <a:cs typeface="Lato"/>
                <a:sym typeface="Lato"/>
              </a:rPr>
              <a:t>    flex-direction: column;</a:t>
            </a:r>
          </a:p>
          <a:p>
            <a:pPr marL="0" marR="0" lvl="1" indent="0" algn="l" rtl="0">
              <a:lnSpc>
                <a:spcPct val="120000"/>
              </a:lnSpc>
              <a:spcBef>
                <a:spcPts val="0"/>
              </a:spcBef>
              <a:spcAft>
                <a:spcPts val="0"/>
              </a:spcAft>
              <a:buNone/>
            </a:pPr>
            <a:r>
              <a:rPr lang="en-US" sz="700" b="0" i="0" u="none" strike="noStrike" cap="none" dirty="0">
                <a:solidFill>
                  <a:srgbClr val="FFFFFF"/>
                </a:solidFill>
                <a:latin typeface="Lato"/>
                <a:ea typeface="Lato"/>
                <a:cs typeface="Lato"/>
                <a:sym typeface="Lato"/>
              </a:rPr>
              <a:t>    gap: 20px;</a:t>
            </a:r>
          </a:p>
          <a:p>
            <a:pPr marL="0" marR="0" lvl="1" indent="0" algn="l" rtl="0">
              <a:lnSpc>
                <a:spcPct val="120000"/>
              </a:lnSpc>
              <a:spcBef>
                <a:spcPts val="0"/>
              </a:spcBef>
              <a:spcAft>
                <a:spcPts val="0"/>
              </a:spcAft>
              <a:buNone/>
            </a:pPr>
            <a:r>
              <a:rPr lang="en-US" sz="700" b="0" i="0" u="none" strike="noStrike" cap="none" dirty="0">
                <a:solidFill>
                  <a:srgbClr val="FFFFFF"/>
                </a:solidFill>
                <a:latin typeface="Lato"/>
                <a:ea typeface="Lato"/>
                <a:cs typeface="Lato"/>
                <a:sym typeface="Lato"/>
              </a:rPr>
              <a:t>    padding-top: 100px;</a:t>
            </a:r>
          </a:p>
          <a:p>
            <a:pPr marL="0" marR="0" lvl="1" indent="0" algn="l" rtl="0">
              <a:lnSpc>
                <a:spcPct val="120000"/>
              </a:lnSpc>
              <a:spcBef>
                <a:spcPts val="0"/>
              </a:spcBef>
              <a:spcAft>
                <a:spcPts val="0"/>
              </a:spcAft>
              <a:buNone/>
            </a:pPr>
            <a:r>
              <a:rPr lang="en-US" sz="700" b="0" i="0" u="none" strike="noStrike" cap="none" dirty="0">
                <a:solidFill>
                  <a:srgbClr val="FFFFFF"/>
                </a:solidFill>
                <a:latin typeface="Lato"/>
                <a:ea typeface="Lato"/>
                <a:cs typeface="Lato"/>
                <a:sym typeface="Lato"/>
              </a:rPr>
              <a:t>}</a:t>
            </a:r>
          </a:p>
          <a:p>
            <a:pPr marL="0" marR="0" lvl="1" indent="0" algn="l" rtl="0">
              <a:lnSpc>
                <a:spcPct val="120000"/>
              </a:lnSpc>
              <a:spcBef>
                <a:spcPts val="0"/>
              </a:spcBef>
              <a:spcAft>
                <a:spcPts val="0"/>
              </a:spcAft>
              <a:buNone/>
            </a:pPr>
            <a:endParaRPr lang="en-US" sz="700" b="0" i="0" u="none" strike="noStrike" cap="none" dirty="0">
              <a:solidFill>
                <a:srgbClr val="FFFFFF"/>
              </a:solidFill>
              <a:latin typeface="Lato"/>
              <a:ea typeface="Lato"/>
              <a:cs typeface="Lato"/>
              <a:sym typeface="Lato"/>
            </a:endParaRPr>
          </a:p>
          <a:p>
            <a:pPr marL="0" marR="0" lvl="1" indent="0" algn="l" rtl="0">
              <a:lnSpc>
                <a:spcPct val="120000"/>
              </a:lnSpc>
              <a:spcBef>
                <a:spcPts val="0"/>
              </a:spcBef>
              <a:spcAft>
                <a:spcPts val="0"/>
              </a:spcAft>
              <a:buNone/>
            </a:pPr>
            <a:r>
              <a:rPr lang="en-US" sz="700" b="0" i="0" u="none" strike="noStrike" cap="none" dirty="0">
                <a:solidFill>
                  <a:srgbClr val="FFFFFF"/>
                </a:solidFill>
                <a:latin typeface="Lato"/>
                <a:ea typeface="Lato"/>
                <a:cs typeface="Lato"/>
                <a:sym typeface="Lato"/>
              </a:rPr>
              <a:t>.container h1 {</a:t>
            </a:r>
          </a:p>
          <a:p>
            <a:pPr marL="0" marR="0" lvl="1" indent="0" algn="l" rtl="0">
              <a:lnSpc>
                <a:spcPct val="120000"/>
              </a:lnSpc>
              <a:spcBef>
                <a:spcPts val="0"/>
              </a:spcBef>
              <a:spcAft>
                <a:spcPts val="0"/>
              </a:spcAft>
              <a:buNone/>
            </a:pPr>
            <a:r>
              <a:rPr lang="en-US" sz="700" b="0" i="0" u="none" strike="noStrike" cap="none" dirty="0">
                <a:solidFill>
                  <a:srgbClr val="FFFFFF"/>
                </a:solidFill>
                <a:latin typeface="Lato"/>
                <a:ea typeface="Lato"/>
                <a:cs typeface="Lato"/>
                <a:sym typeface="Lato"/>
              </a:rPr>
              <a:t>    display: inline-block;</a:t>
            </a:r>
          </a:p>
          <a:p>
            <a:pPr marL="0" marR="0" lvl="1" indent="0" algn="l" rtl="0">
              <a:lnSpc>
                <a:spcPct val="120000"/>
              </a:lnSpc>
              <a:spcBef>
                <a:spcPts val="0"/>
              </a:spcBef>
              <a:spcAft>
                <a:spcPts val="0"/>
              </a:spcAft>
              <a:buNone/>
            </a:pPr>
            <a:r>
              <a:rPr lang="en-US" sz="700" b="0" i="0" u="none" strike="noStrike" cap="none" dirty="0">
                <a:solidFill>
                  <a:srgbClr val="FFFFFF"/>
                </a:solidFill>
                <a:latin typeface="Lato"/>
                <a:ea typeface="Lato"/>
                <a:cs typeface="Lato"/>
                <a:sym typeface="Lato"/>
              </a:rPr>
              <a:t>    font-size: 7vw;</a:t>
            </a:r>
          </a:p>
          <a:p>
            <a:pPr marL="0" marR="0" lvl="1" indent="0" algn="l" rtl="0">
              <a:lnSpc>
                <a:spcPct val="120000"/>
              </a:lnSpc>
              <a:spcBef>
                <a:spcPts val="0"/>
              </a:spcBef>
              <a:spcAft>
                <a:spcPts val="0"/>
              </a:spcAft>
              <a:buNone/>
            </a:pPr>
            <a:r>
              <a:rPr lang="en-US" sz="700" b="0" i="0" u="none" strike="noStrike" cap="none" dirty="0">
                <a:solidFill>
                  <a:srgbClr val="FFFFFF"/>
                </a:solidFill>
                <a:latin typeface="Lato"/>
                <a:ea typeface="Lato"/>
                <a:cs typeface="Lato"/>
                <a:sym typeface="Lato"/>
              </a:rPr>
              <a:t>    background: linear-gradient(to right, white, </a:t>
            </a:r>
            <a:r>
              <a:rPr lang="en-US" sz="700" b="0" i="0" u="none" strike="noStrike" cap="none" dirty="0" err="1">
                <a:solidFill>
                  <a:srgbClr val="FFFFFF"/>
                </a:solidFill>
                <a:latin typeface="Lato"/>
                <a:ea typeface="Lato"/>
                <a:cs typeface="Lato"/>
                <a:sym typeface="Lato"/>
              </a:rPr>
              <a:t>rgb</a:t>
            </a:r>
            <a:r>
              <a:rPr lang="en-US" sz="700" b="0" i="0" u="none" strike="noStrike" cap="none" dirty="0">
                <a:solidFill>
                  <a:srgbClr val="FFFFFF"/>
                </a:solidFill>
                <a:latin typeface="Lato"/>
                <a:ea typeface="Lato"/>
                <a:cs typeface="Lato"/>
                <a:sym typeface="Lato"/>
              </a:rPr>
              <a:t>(45, 183, 225), </a:t>
            </a:r>
            <a:r>
              <a:rPr lang="en-US" sz="700" b="0" i="0" u="none" strike="noStrike" cap="none" dirty="0" err="1">
                <a:solidFill>
                  <a:srgbClr val="FFFFFF"/>
                </a:solidFill>
                <a:latin typeface="Lato"/>
                <a:ea typeface="Lato"/>
                <a:cs typeface="Lato"/>
                <a:sym typeface="Lato"/>
              </a:rPr>
              <a:t>rgb</a:t>
            </a:r>
            <a:r>
              <a:rPr lang="en-US" sz="700" b="0" i="0" u="none" strike="noStrike" cap="none" dirty="0">
                <a:solidFill>
                  <a:srgbClr val="FFFFFF"/>
                </a:solidFill>
                <a:latin typeface="Lato"/>
                <a:ea typeface="Lato"/>
                <a:cs typeface="Lato"/>
                <a:sym typeface="Lato"/>
              </a:rPr>
              <a:t>(196, 14, 93));</a:t>
            </a:r>
          </a:p>
          <a:p>
            <a:pPr marL="0" marR="0" lvl="1" indent="0" algn="l" rtl="0">
              <a:lnSpc>
                <a:spcPct val="120000"/>
              </a:lnSpc>
              <a:spcBef>
                <a:spcPts val="0"/>
              </a:spcBef>
              <a:spcAft>
                <a:spcPts val="0"/>
              </a:spcAft>
              <a:buNone/>
            </a:pPr>
            <a:r>
              <a:rPr lang="en-US" sz="700" b="0" i="0" u="none" strike="noStrike" cap="none" dirty="0">
                <a:solidFill>
                  <a:srgbClr val="FFFFFF"/>
                </a:solidFill>
                <a:latin typeface="Lato"/>
                <a:ea typeface="Lato"/>
                <a:cs typeface="Lato"/>
                <a:sym typeface="Lato"/>
              </a:rPr>
              <a:t>    background-clip: text;</a:t>
            </a:r>
          </a:p>
          <a:p>
            <a:pPr marL="0" marR="0" lvl="1" indent="0" algn="l" rtl="0">
              <a:lnSpc>
                <a:spcPct val="120000"/>
              </a:lnSpc>
              <a:spcBef>
                <a:spcPts val="0"/>
              </a:spcBef>
              <a:spcAft>
                <a:spcPts val="0"/>
              </a:spcAft>
              <a:buNone/>
            </a:pPr>
            <a:r>
              <a:rPr lang="en-US" sz="700" b="0" i="0" u="none" strike="noStrike" cap="none" dirty="0">
                <a:solidFill>
                  <a:srgbClr val="FFFFFF"/>
                </a:solidFill>
                <a:latin typeface="Lato"/>
                <a:ea typeface="Lato"/>
                <a:cs typeface="Lato"/>
                <a:sym typeface="Lato"/>
              </a:rPr>
              <a:t>    -</a:t>
            </a:r>
            <a:r>
              <a:rPr lang="en-US" sz="700" b="0" i="0" u="none" strike="noStrike" cap="none" dirty="0" err="1">
                <a:solidFill>
                  <a:srgbClr val="FFFFFF"/>
                </a:solidFill>
                <a:latin typeface="Lato"/>
                <a:ea typeface="Lato"/>
                <a:cs typeface="Lato"/>
                <a:sym typeface="Lato"/>
              </a:rPr>
              <a:t>webkit</a:t>
            </a:r>
            <a:r>
              <a:rPr lang="en-US" sz="700" b="0" i="0" u="none" strike="noStrike" cap="none" dirty="0">
                <a:solidFill>
                  <a:srgbClr val="FFFFFF"/>
                </a:solidFill>
                <a:latin typeface="Lato"/>
                <a:ea typeface="Lato"/>
                <a:cs typeface="Lato"/>
                <a:sym typeface="Lato"/>
              </a:rPr>
              <a:t>-text-fill-color: transparent;</a:t>
            </a:r>
          </a:p>
          <a:p>
            <a:pPr marL="0" marR="0" lvl="1" indent="0" algn="l" rtl="0">
              <a:lnSpc>
                <a:spcPct val="120000"/>
              </a:lnSpc>
              <a:spcBef>
                <a:spcPts val="0"/>
              </a:spcBef>
              <a:spcAft>
                <a:spcPts val="0"/>
              </a:spcAft>
              <a:buNone/>
            </a:pPr>
            <a:r>
              <a:rPr lang="en-US" sz="700" b="0" i="0" u="none" strike="noStrike" cap="none" dirty="0">
                <a:solidFill>
                  <a:srgbClr val="FFFFFF"/>
                </a:solidFill>
                <a:latin typeface="Lato"/>
                <a:ea typeface="Lato"/>
                <a:cs typeface="Lato"/>
                <a:sym typeface="Lato"/>
              </a:rPr>
              <a:t>}</a:t>
            </a:r>
          </a:p>
          <a:p>
            <a:pPr marL="0" marR="0" lvl="1" indent="0" algn="l" rtl="0">
              <a:lnSpc>
                <a:spcPct val="120000"/>
              </a:lnSpc>
              <a:spcBef>
                <a:spcPts val="0"/>
              </a:spcBef>
              <a:spcAft>
                <a:spcPts val="0"/>
              </a:spcAft>
              <a:buNone/>
            </a:pPr>
            <a:endParaRPr lang="en-US" sz="700" b="0" i="0" u="none" strike="noStrike" cap="none" dirty="0">
              <a:solidFill>
                <a:srgbClr val="FFFFFF"/>
              </a:solidFill>
              <a:latin typeface="Lato"/>
              <a:ea typeface="Lato"/>
              <a:cs typeface="Lato"/>
              <a:sym typeface="Lato"/>
            </a:endParaRPr>
          </a:p>
          <a:p>
            <a:pPr marL="0" marR="0" lvl="1" indent="0" algn="l" rtl="0">
              <a:lnSpc>
                <a:spcPct val="120000"/>
              </a:lnSpc>
              <a:spcBef>
                <a:spcPts val="0"/>
              </a:spcBef>
              <a:spcAft>
                <a:spcPts val="0"/>
              </a:spcAft>
              <a:buNone/>
            </a:pPr>
            <a:r>
              <a:rPr lang="en-US" sz="700" b="0" i="0" u="none" strike="noStrike" cap="none" dirty="0">
                <a:solidFill>
                  <a:srgbClr val="FFFFFF"/>
                </a:solidFill>
                <a:latin typeface="Lato"/>
                <a:ea typeface="Lato"/>
                <a:cs typeface="Lato"/>
                <a:sym typeface="Lato"/>
              </a:rPr>
              <a:t>.container h2 {</a:t>
            </a:r>
          </a:p>
          <a:p>
            <a:pPr marL="0" marR="0" lvl="1" indent="0" algn="l" rtl="0">
              <a:lnSpc>
                <a:spcPct val="120000"/>
              </a:lnSpc>
              <a:spcBef>
                <a:spcPts val="0"/>
              </a:spcBef>
              <a:spcAft>
                <a:spcPts val="0"/>
              </a:spcAft>
              <a:buNone/>
            </a:pPr>
            <a:r>
              <a:rPr lang="en-US" sz="700" b="0" i="0" u="none" strike="noStrike" cap="none" dirty="0">
                <a:solidFill>
                  <a:srgbClr val="FFFFFF"/>
                </a:solidFill>
                <a:latin typeface="Lato"/>
                <a:ea typeface="Lato"/>
                <a:cs typeface="Lato"/>
                <a:sym typeface="Lato"/>
              </a:rPr>
              <a:t>    font-size: 3vw;</a:t>
            </a:r>
          </a:p>
          <a:p>
            <a:pPr marL="0" marR="0" lvl="1" indent="0" algn="l" rtl="0">
              <a:lnSpc>
                <a:spcPct val="120000"/>
              </a:lnSpc>
              <a:spcBef>
                <a:spcPts val="0"/>
              </a:spcBef>
              <a:spcAft>
                <a:spcPts val="0"/>
              </a:spcAft>
              <a:buNone/>
            </a:pPr>
            <a:r>
              <a:rPr lang="en-US" sz="700" b="0" i="0" u="none" strike="noStrike" cap="none" dirty="0">
                <a:solidFill>
                  <a:srgbClr val="FFFFFF"/>
                </a:solidFill>
                <a:latin typeface="Lato"/>
                <a:ea typeface="Lato"/>
                <a:cs typeface="Lato"/>
                <a:sym typeface="Lato"/>
              </a:rPr>
              <a:t>    color: </a:t>
            </a:r>
            <a:r>
              <a:rPr lang="en-US" sz="700" b="0" i="0" u="none" strike="noStrike" cap="none" dirty="0" err="1">
                <a:solidFill>
                  <a:srgbClr val="FFFFFF"/>
                </a:solidFill>
                <a:latin typeface="Lato"/>
                <a:ea typeface="Lato"/>
                <a:cs typeface="Lato"/>
                <a:sym typeface="Lato"/>
              </a:rPr>
              <a:t>rgb</a:t>
            </a:r>
            <a:r>
              <a:rPr lang="en-US" sz="700" b="0" i="0" u="none" strike="noStrike" cap="none" dirty="0">
                <a:solidFill>
                  <a:srgbClr val="FFFFFF"/>
                </a:solidFill>
                <a:latin typeface="Lato"/>
                <a:ea typeface="Lato"/>
                <a:cs typeface="Lato"/>
                <a:sym typeface="Lato"/>
              </a:rPr>
              <a:t>(241, 241, 241);</a:t>
            </a:r>
          </a:p>
          <a:p>
            <a:pPr marL="0" marR="0" lvl="1" indent="0" algn="l" rtl="0">
              <a:lnSpc>
                <a:spcPct val="120000"/>
              </a:lnSpc>
              <a:spcBef>
                <a:spcPts val="0"/>
              </a:spcBef>
              <a:spcAft>
                <a:spcPts val="0"/>
              </a:spcAft>
              <a:buNone/>
            </a:pPr>
            <a:r>
              <a:rPr lang="en-US" sz="700" b="0" i="0" u="none" strike="noStrike" cap="none" dirty="0">
                <a:solidFill>
                  <a:srgbClr val="FFFFFF"/>
                </a:solidFill>
                <a:latin typeface="Lato"/>
                <a:ea typeface="Lato"/>
                <a:cs typeface="Lato"/>
                <a:sym typeface="Lato"/>
              </a:rPr>
              <a:t>}</a:t>
            </a:r>
          </a:p>
          <a:p>
            <a:pPr marL="0" marR="0" lvl="1" indent="0" algn="l" rtl="0">
              <a:lnSpc>
                <a:spcPct val="120000"/>
              </a:lnSpc>
              <a:spcBef>
                <a:spcPts val="0"/>
              </a:spcBef>
              <a:spcAft>
                <a:spcPts val="0"/>
              </a:spcAft>
              <a:buNone/>
            </a:pPr>
            <a:endParaRPr lang="en-US" sz="700" b="0" i="0" u="none" strike="noStrike" cap="none" dirty="0">
              <a:solidFill>
                <a:srgbClr val="FFFFFF"/>
              </a:solidFill>
              <a:latin typeface="Lato"/>
              <a:ea typeface="Lato"/>
              <a:cs typeface="Lato"/>
              <a:sym typeface="Lato"/>
            </a:endParaRPr>
          </a:p>
          <a:p>
            <a:pPr marL="0" marR="0" lvl="1" indent="0" algn="l" rtl="0">
              <a:lnSpc>
                <a:spcPct val="120000"/>
              </a:lnSpc>
              <a:spcBef>
                <a:spcPts val="0"/>
              </a:spcBef>
              <a:spcAft>
                <a:spcPts val="0"/>
              </a:spcAft>
              <a:buNone/>
            </a:pPr>
            <a:r>
              <a:rPr lang="en-US" sz="700" b="0" i="0" u="none" strike="noStrike" cap="none" dirty="0">
                <a:solidFill>
                  <a:srgbClr val="FFFFFF"/>
                </a:solidFill>
                <a:latin typeface="Lato"/>
                <a:ea typeface="Lato"/>
                <a:cs typeface="Lato"/>
                <a:sym typeface="Lato"/>
              </a:rPr>
              <a:t>.chat-container {</a:t>
            </a:r>
          </a:p>
          <a:p>
            <a:pPr marL="0" marR="0" lvl="1" indent="0" algn="l" rtl="0">
              <a:lnSpc>
                <a:spcPct val="120000"/>
              </a:lnSpc>
              <a:spcBef>
                <a:spcPts val="0"/>
              </a:spcBef>
              <a:spcAft>
                <a:spcPts val="0"/>
              </a:spcAft>
              <a:buNone/>
            </a:pPr>
            <a:r>
              <a:rPr lang="en-US" sz="700" b="0" i="0" u="none" strike="noStrike" cap="none" dirty="0">
                <a:solidFill>
                  <a:srgbClr val="FFFFFF"/>
                </a:solidFill>
                <a:latin typeface="Lato"/>
                <a:ea typeface="Lato"/>
                <a:cs typeface="Lato"/>
                <a:sym typeface="Lato"/>
              </a:rPr>
              <a:t>    width: 100%;</a:t>
            </a:r>
          </a:p>
          <a:p>
            <a:pPr marL="0" marR="0" lvl="1" indent="0" algn="l" rtl="0">
              <a:lnSpc>
                <a:spcPct val="120000"/>
              </a:lnSpc>
              <a:spcBef>
                <a:spcPts val="0"/>
              </a:spcBef>
              <a:spcAft>
                <a:spcPts val="0"/>
              </a:spcAft>
              <a:buNone/>
            </a:pPr>
            <a:r>
              <a:rPr lang="en-US" sz="700" b="0" i="0" u="none" strike="noStrike" cap="none" dirty="0">
                <a:solidFill>
                  <a:srgbClr val="FFFFFF"/>
                </a:solidFill>
                <a:latin typeface="Lato"/>
                <a:ea typeface="Lato"/>
                <a:cs typeface="Lato"/>
                <a:sym typeface="Lato"/>
              </a:rPr>
              <a:t>    max-height: none; /* Allow the chat container to grow infinitely */</a:t>
            </a:r>
          </a:p>
          <a:p>
            <a:pPr marL="0" marR="0" lvl="1" indent="0" algn="l" rtl="0">
              <a:lnSpc>
                <a:spcPct val="120000"/>
              </a:lnSpc>
              <a:spcBef>
                <a:spcPts val="0"/>
              </a:spcBef>
              <a:spcAft>
                <a:spcPts val="0"/>
              </a:spcAft>
              <a:buNone/>
            </a:pPr>
            <a:r>
              <a:rPr lang="en-US" sz="700" b="0" i="0" u="none" strike="noStrike" cap="none" dirty="0">
                <a:solidFill>
                  <a:srgbClr val="FFFFFF"/>
                </a:solidFill>
                <a:latin typeface="Lato"/>
                <a:ea typeface="Lato"/>
                <a:cs typeface="Lato"/>
                <a:sym typeface="Lato"/>
              </a:rPr>
              <a:t>    overflow-y: auto;</a:t>
            </a:r>
          </a:p>
          <a:p>
            <a:pPr marL="0" marR="0" lvl="1" indent="0" algn="l" rtl="0">
              <a:lnSpc>
                <a:spcPct val="120000"/>
              </a:lnSpc>
              <a:spcBef>
                <a:spcPts val="0"/>
              </a:spcBef>
              <a:spcAft>
                <a:spcPts val="0"/>
              </a:spcAft>
              <a:buNone/>
            </a:pPr>
            <a:r>
              <a:rPr lang="en-US" sz="700" b="0" i="0" u="none" strike="noStrike" cap="none" dirty="0">
                <a:solidFill>
                  <a:srgbClr val="FFFFFF"/>
                </a:solidFill>
                <a:latin typeface="Lato"/>
                <a:ea typeface="Lato"/>
                <a:cs typeface="Lato"/>
                <a:sym typeface="Lato"/>
              </a:rPr>
              <a:t>    padding: 20px;</a:t>
            </a:r>
          </a:p>
          <a:p>
            <a:pPr marL="0" marR="0" lvl="1" indent="0" algn="l" rtl="0">
              <a:lnSpc>
                <a:spcPct val="120000"/>
              </a:lnSpc>
              <a:spcBef>
                <a:spcPts val="0"/>
              </a:spcBef>
              <a:spcAft>
                <a:spcPts val="0"/>
              </a:spcAft>
              <a:buNone/>
            </a:pPr>
            <a:r>
              <a:rPr lang="en-US" sz="700" b="0" i="0" u="none" strike="noStrike" cap="none" dirty="0">
                <a:solidFill>
                  <a:srgbClr val="FFFFFF"/>
                </a:solidFill>
                <a:latin typeface="Lato"/>
                <a:ea typeface="Lato"/>
                <a:cs typeface="Lato"/>
                <a:sym typeface="Lato"/>
              </a:rPr>
              <a:t>    display: flex;</a:t>
            </a:r>
          </a:p>
          <a:p>
            <a:pPr marL="0" marR="0" lvl="1" indent="0" algn="l" rtl="0">
              <a:lnSpc>
                <a:spcPct val="120000"/>
              </a:lnSpc>
              <a:spcBef>
                <a:spcPts val="0"/>
              </a:spcBef>
              <a:spcAft>
                <a:spcPts val="0"/>
              </a:spcAft>
              <a:buNone/>
            </a:pPr>
            <a:r>
              <a:rPr lang="en-US" sz="700" b="0" i="0" u="none" strike="noStrike" cap="none" dirty="0">
                <a:solidFill>
                  <a:srgbClr val="FFFFFF"/>
                </a:solidFill>
                <a:latin typeface="Lato"/>
                <a:ea typeface="Lato"/>
                <a:cs typeface="Lato"/>
                <a:sym typeface="Lato"/>
              </a:rPr>
              <a:t>    flex-direction: column;</a:t>
            </a:r>
          </a:p>
          <a:p>
            <a:pPr marL="0" marR="0" lvl="1" indent="0" algn="l" rtl="0">
              <a:lnSpc>
                <a:spcPct val="120000"/>
              </a:lnSpc>
              <a:spcBef>
                <a:spcPts val="0"/>
              </a:spcBef>
              <a:spcAft>
                <a:spcPts val="0"/>
              </a:spcAft>
              <a:buNone/>
            </a:pPr>
            <a:r>
              <a:rPr lang="en-US" sz="700" b="0" i="0" u="none" strike="noStrike" cap="none" dirty="0">
                <a:solidFill>
                  <a:srgbClr val="FFFFFF"/>
                </a:solidFill>
                <a:latin typeface="Lato"/>
                <a:ea typeface="Lato"/>
                <a:cs typeface="Lato"/>
                <a:sym typeface="Lato"/>
              </a:rPr>
              <a:t>    gap: 20px;</a:t>
            </a:r>
          </a:p>
          <a:p>
            <a:pPr marL="0" marR="0" lvl="1" indent="0" algn="l" rtl="0">
              <a:lnSpc>
                <a:spcPct val="120000"/>
              </a:lnSpc>
              <a:spcBef>
                <a:spcPts val="0"/>
              </a:spcBef>
              <a:spcAft>
                <a:spcPts val="0"/>
              </a:spcAft>
              <a:buNone/>
            </a:pPr>
            <a:r>
              <a:rPr lang="en-US" sz="700" b="0" i="0" u="none" strike="noStrike" cap="none" dirty="0">
                <a:solidFill>
                  <a:srgbClr val="FFFFFF"/>
                </a:solidFill>
                <a:latin typeface="Lato"/>
                <a:ea typeface="Lato"/>
                <a:cs typeface="Lato"/>
                <a:sym typeface="Lato"/>
              </a:rPr>
              <a:t>    margin-bottom: 80px; /* Add some space for input */</a:t>
            </a:r>
          </a:p>
          <a:p>
            <a:pPr marL="0" marR="0" lvl="1" indent="0" algn="l" rtl="0">
              <a:lnSpc>
                <a:spcPct val="120000"/>
              </a:lnSpc>
              <a:spcBef>
                <a:spcPts val="0"/>
              </a:spcBef>
              <a:spcAft>
                <a:spcPts val="0"/>
              </a:spcAft>
              <a:buNone/>
            </a:pPr>
            <a:r>
              <a:rPr lang="en-US" sz="700" b="0" i="0" u="none" strike="noStrike" cap="none" dirty="0">
                <a:solidFill>
                  <a:srgbClr val="FFFFFF"/>
                </a:solidFill>
                <a:latin typeface="Lato"/>
                <a:ea typeface="Lato"/>
                <a:cs typeface="Lato"/>
                <a:sym typeface="Lato"/>
              </a:rPr>
              <a:t>}</a:t>
            </a:r>
          </a:p>
          <a:p>
            <a:pPr marL="0" marR="0" lvl="1" indent="0" algn="l" rtl="0">
              <a:lnSpc>
                <a:spcPct val="120000"/>
              </a:lnSpc>
              <a:spcBef>
                <a:spcPts val="0"/>
              </a:spcBef>
              <a:spcAft>
                <a:spcPts val="0"/>
              </a:spcAft>
              <a:buNone/>
            </a:pPr>
            <a:endParaRPr lang="en-US" sz="700" b="0" i="0" u="none" strike="noStrike" cap="none" dirty="0">
              <a:solidFill>
                <a:srgbClr val="FFFFFF"/>
              </a:solidFill>
              <a:latin typeface="Lato"/>
              <a:ea typeface="Lato"/>
              <a:cs typeface="Lato"/>
              <a:sym typeface="Lato"/>
            </a:endParaRPr>
          </a:p>
          <a:p>
            <a:pPr marL="0" marR="0" lvl="1" indent="0" algn="l" rtl="0">
              <a:lnSpc>
                <a:spcPct val="120000"/>
              </a:lnSpc>
              <a:spcBef>
                <a:spcPts val="0"/>
              </a:spcBef>
              <a:spcAft>
                <a:spcPts val="0"/>
              </a:spcAft>
              <a:buNone/>
            </a:pPr>
            <a:r>
              <a:rPr lang="en-US" sz="700" b="0" i="0" u="none" strike="noStrike" cap="none" dirty="0">
                <a:solidFill>
                  <a:srgbClr val="FFFFFF"/>
                </a:solidFill>
                <a:latin typeface="Lato"/>
                <a:ea typeface="Lato"/>
                <a:cs typeface="Lato"/>
                <a:sym typeface="Lato"/>
              </a:rPr>
              <a:t>.chat-message {</a:t>
            </a:r>
          </a:p>
          <a:p>
            <a:pPr marL="0" marR="0" lvl="1" indent="0" algn="l" rtl="0">
              <a:lnSpc>
                <a:spcPct val="120000"/>
              </a:lnSpc>
              <a:spcBef>
                <a:spcPts val="0"/>
              </a:spcBef>
              <a:spcAft>
                <a:spcPts val="0"/>
              </a:spcAft>
              <a:buNone/>
            </a:pPr>
            <a:r>
              <a:rPr lang="en-US" sz="700" b="0" i="0" u="none" strike="noStrike" cap="none" dirty="0">
                <a:solidFill>
                  <a:srgbClr val="FFFFFF"/>
                </a:solidFill>
                <a:latin typeface="Lato"/>
                <a:ea typeface="Lato"/>
                <a:cs typeface="Lato"/>
                <a:sym typeface="Lato"/>
              </a:rPr>
              <a:t>    padding: 15px;</a:t>
            </a:r>
          </a:p>
          <a:p>
            <a:pPr marL="0" marR="0" lvl="1" indent="0" algn="l" rtl="0">
              <a:lnSpc>
                <a:spcPct val="120000"/>
              </a:lnSpc>
              <a:spcBef>
                <a:spcPts val="0"/>
              </a:spcBef>
              <a:spcAft>
                <a:spcPts val="0"/>
              </a:spcAft>
              <a:buNone/>
            </a:pPr>
            <a:r>
              <a:rPr lang="en-US" sz="700" b="0" i="0" u="none" strike="noStrike" cap="none" dirty="0">
                <a:solidFill>
                  <a:srgbClr val="FFFFFF"/>
                </a:solidFill>
                <a:latin typeface="Lato"/>
                <a:ea typeface="Lato"/>
                <a:cs typeface="Lato"/>
                <a:sym typeface="Lato"/>
              </a:rPr>
              <a:t>    border-radius: 15px;</a:t>
            </a:r>
          </a:p>
          <a:p>
            <a:pPr marL="0" marR="0" lvl="1" indent="0" algn="l" rtl="0">
              <a:lnSpc>
                <a:spcPct val="120000"/>
              </a:lnSpc>
              <a:spcBef>
                <a:spcPts val="0"/>
              </a:spcBef>
              <a:spcAft>
                <a:spcPts val="0"/>
              </a:spcAft>
              <a:buNone/>
            </a:pPr>
            <a:r>
              <a:rPr lang="en-US" sz="700" b="0" i="0" u="none" strike="noStrike" cap="none" dirty="0">
                <a:solidFill>
                  <a:srgbClr val="FFFFFF"/>
                </a:solidFill>
                <a:latin typeface="Lato"/>
                <a:ea typeface="Lato"/>
                <a:cs typeface="Lato"/>
                <a:sym typeface="Lato"/>
              </a:rPr>
              <a:t>    font-size: 16px;</a:t>
            </a:r>
          </a:p>
          <a:p>
            <a:pPr marL="0" marR="0" lvl="1" indent="0" algn="l" rtl="0">
              <a:lnSpc>
                <a:spcPct val="120000"/>
              </a:lnSpc>
              <a:spcBef>
                <a:spcPts val="0"/>
              </a:spcBef>
              <a:spcAft>
                <a:spcPts val="0"/>
              </a:spcAft>
              <a:buNone/>
            </a:pPr>
            <a:r>
              <a:rPr lang="en-US" sz="700" b="0" i="0" u="none" strike="noStrike" cap="none" dirty="0">
                <a:solidFill>
                  <a:srgbClr val="FFFFFF"/>
                </a:solidFill>
                <a:latin typeface="Lato"/>
                <a:ea typeface="Lato"/>
                <a:cs typeface="Lato"/>
                <a:sym typeface="Lato"/>
              </a:rPr>
              <a:t>    max-width: 80%;</a:t>
            </a:r>
          </a:p>
          <a:p>
            <a:pPr marL="0" marR="0" lvl="1" indent="0" algn="l" rtl="0">
              <a:lnSpc>
                <a:spcPct val="120000"/>
              </a:lnSpc>
              <a:spcBef>
                <a:spcPts val="0"/>
              </a:spcBef>
              <a:spcAft>
                <a:spcPts val="0"/>
              </a:spcAft>
              <a:buNone/>
            </a:pPr>
            <a:r>
              <a:rPr lang="en-US" sz="700" b="0" i="0" u="none" strike="noStrike" cap="none" dirty="0">
                <a:solidFill>
                  <a:srgbClr val="FFFFFF"/>
                </a:solidFill>
                <a:latin typeface="Lato"/>
                <a:ea typeface="Lato"/>
                <a:cs typeface="Lato"/>
                <a:sym typeface="Lato"/>
              </a:rPr>
              <a:t>    word-wrap: break-word;</a:t>
            </a:r>
          </a:p>
          <a:p>
            <a:pPr marL="0" marR="0" lvl="1" indent="0" algn="l" rtl="0">
              <a:lnSpc>
                <a:spcPct val="120000"/>
              </a:lnSpc>
              <a:spcBef>
                <a:spcPts val="0"/>
              </a:spcBef>
              <a:spcAft>
                <a:spcPts val="0"/>
              </a:spcAft>
              <a:buNone/>
            </a:pPr>
            <a:r>
              <a:rPr lang="en-US" sz="700" b="0" i="0" u="none" strike="noStrike" cap="none" dirty="0">
                <a:solidFill>
                  <a:srgbClr val="FFFFFF"/>
                </a:solidFill>
                <a:latin typeface="Lato"/>
                <a:ea typeface="Lato"/>
                <a:cs typeface="Lato"/>
                <a:sym typeface="Lato"/>
              </a:rPr>
              <a:t>}</a:t>
            </a:r>
          </a:p>
          <a:p>
            <a:pPr marL="0" marR="0" lvl="1" indent="0" algn="l" rtl="0">
              <a:lnSpc>
                <a:spcPct val="120000"/>
              </a:lnSpc>
              <a:spcBef>
                <a:spcPts val="0"/>
              </a:spcBef>
              <a:spcAft>
                <a:spcPts val="0"/>
              </a:spcAft>
              <a:buNone/>
            </a:pPr>
            <a:endParaRPr lang="en-US" sz="700" b="0" i="0" u="none" strike="noStrike" cap="none" dirty="0">
              <a:solidFill>
                <a:srgbClr val="FFFFFF"/>
              </a:solidFill>
              <a:latin typeface="Lato"/>
              <a:ea typeface="Lato"/>
              <a:cs typeface="Lato"/>
              <a:sym typeface="Lato"/>
            </a:endParaRPr>
          </a:p>
          <a:p>
            <a:pPr marL="0" marR="0" lvl="1" indent="0" algn="l" rtl="0">
              <a:lnSpc>
                <a:spcPct val="120000"/>
              </a:lnSpc>
              <a:spcBef>
                <a:spcPts val="0"/>
              </a:spcBef>
              <a:spcAft>
                <a:spcPts val="0"/>
              </a:spcAft>
              <a:buNone/>
            </a:pPr>
            <a:r>
              <a:rPr lang="en-US" sz="700" b="0" i="0" u="none" strike="noStrike" cap="none" dirty="0">
                <a:solidFill>
                  <a:srgbClr val="FFFFFF"/>
                </a:solidFill>
                <a:latin typeface="Lato"/>
                <a:ea typeface="Lato"/>
                <a:cs typeface="Lato"/>
                <a:sym typeface="Lato"/>
              </a:rPr>
              <a:t>.user-message {</a:t>
            </a:r>
          </a:p>
          <a:p>
            <a:pPr marL="0" marR="0" lvl="1" indent="0" algn="l" rtl="0">
              <a:lnSpc>
                <a:spcPct val="120000"/>
              </a:lnSpc>
              <a:spcBef>
                <a:spcPts val="0"/>
              </a:spcBef>
              <a:spcAft>
                <a:spcPts val="0"/>
              </a:spcAft>
              <a:buNone/>
            </a:pPr>
            <a:r>
              <a:rPr lang="en-US" sz="700" b="0" i="0" u="none" strike="noStrike" cap="none" dirty="0">
                <a:solidFill>
                  <a:srgbClr val="FFFFFF"/>
                </a:solidFill>
                <a:latin typeface="Lato"/>
                <a:ea typeface="Lato"/>
                <a:cs typeface="Lato"/>
                <a:sym typeface="Lato"/>
              </a:rPr>
              <a:t>    background-color: </a:t>
            </a:r>
            <a:r>
              <a:rPr lang="en-US" sz="700" b="0" i="0" u="none" strike="noStrike" cap="none" dirty="0" err="1">
                <a:solidFill>
                  <a:srgbClr val="FFFFFF"/>
                </a:solidFill>
                <a:latin typeface="Lato"/>
                <a:ea typeface="Lato"/>
                <a:cs typeface="Lato"/>
                <a:sym typeface="Lato"/>
              </a:rPr>
              <a:t>rgb</a:t>
            </a:r>
            <a:r>
              <a:rPr lang="en-US" sz="700" b="0" i="0" u="none" strike="noStrike" cap="none" dirty="0">
                <a:solidFill>
                  <a:srgbClr val="FFFFFF"/>
                </a:solidFill>
                <a:latin typeface="Lato"/>
                <a:ea typeface="Lato"/>
                <a:cs typeface="Lato"/>
                <a:sym typeface="Lato"/>
              </a:rPr>
              <a:t>(96, 136, 173);</a:t>
            </a:r>
          </a:p>
          <a:p>
            <a:pPr marL="0" marR="0" lvl="1" indent="0" algn="l" rtl="0">
              <a:lnSpc>
                <a:spcPct val="120000"/>
              </a:lnSpc>
              <a:spcBef>
                <a:spcPts val="0"/>
              </a:spcBef>
              <a:spcAft>
                <a:spcPts val="0"/>
              </a:spcAft>
              <a:buNone/>
            </a:pPr>
            <a:r>
              <a:rPr lang="en-US" sz="700" b="0" i="0" u="none" strike="noStrike" cap="none" dirty="0">
                <a:solidFill>
                  <a:srgbClr val="FFFFFF"/>
                </a:solidFill>
                <a:latin typeface="Lato"/>
                <a:ea typeface="Lato"/>
                <a:cs typeface="Lato"/>
                <a:sym typeface="Lato"/>
              </a:rPr>
              <a:t>    align-self: flex-end;</a:t>
            </a:r>
          </a:p>
          <a:p>
            <a:pPr marL="0" marR="0" lvl="1" indent="0" algn="l" rtl="0">
              <a:lnSpc>
                <a:spcPct val="120000"/>
              </a:lnSpc>
              <a:spcBef>
                <a:spcPts val="0"/>
              </a:spcBef>
              <a:spcAft>
                <a:spcPts val="0"/>
              </a:spcAft>
              <a:buNone/>
            </a:pPr>
            <a:r>
              <a:rPr lang="en-US" sz="700" b="0" i="0" u="none" strike="noStrike" cap="none" dirty="0">
                <a:solidFill>
                  <a:srgbClr val="FFFFFF"/>
                </a:solidFill>
                <a:latin typeface="Lato"/>
                <a:ea typeface="Lato"/>
                <a:cs typeface="Lato"/>
                <a:sym typeface="Lato"/>
              </a:rPr>
              <a:t>    color: white;</a:t>
            </a:r>
          </a:p>
          <a:p>
            <a:pPr marL="0" marR="0" lvl="1" indent="0" algn="l" rtl="0">
              <a:lnSpc>
                <a:spcPct val="120000"/>
              </a:lnSpc>
              <a:spcBef>
                <a:spcPts val="0"/>
              </a:spcBef>
              <a:spcAft>
                <a:spcPts val="0"/>
              </a:spcAft>
              <a:buNone/>
            </a:pPr>
            <a:r>
              <a:rPr lang="en-US" sz="700" b="0" i="0" u="none" strike="noStrike" cap="none" dirty="0">
                <a:solidFill>
                  <a:srgbClr val="FFFFFF"/>
                </a:solidFill>
                <a:latin typeface="Lato"/>
                <a:ea typeface="Lato"/>
                <a:cs typeface="Lato"/>
                <a:sym typeface="Lato"/>
              </a:rPr>
              <a:t>}</a:t>
            </a:r>
          </a:p>
          <a:p>
            <a:pPr marL="0" marR="0" lvl="1" indent="0" algn="l" rtl="0">
              <a:lnSpc>
                <a:spcPct val="120000"/>
              </a:lnSpc>
              <a:spcBef>
                <a:spcPts val="0"/>
              </a:spcBef>
              <a:spcAft>
                <a:spcPts val="0"/>
              </a:spcAft>
              <a:buNone/>
            </a:pPr>
            <a:endParaRPr lang="en-US" sz="700" b="0" i="0" u="none" strike="noStrike" cap="none" dirty="0">
              <a:solidFill>
                <a:srgbClr val="FFFFFF"/>
              </a:solidFill>
              <a:latin typeface="Lato"/>
              <a:ea typeface="Lato"/>
              <a:cs typeface="Lato"/>
              <a:sym typeface="Lato"/>
            </a:endParaRPr>
          </a:p>
          <a:p>
            <a:pPr marL="0" marR="0" lvl="1" indent="0" algn="l" rtl="0">
              <a:lnSpc>
                <a:spcPct val="120000"/>
              </a:lnSpc>
              <a:spcBef>
                <a:spcPts val="0"/>
              </a:spcBef>
              <a:spcAft>
                <a:spcPts val="0"/>
              </a:spcAft>
              <a:buNone/>
            </a:pPr>
            <a:endParaRPr lang="en-US" sz="800" b="0" i="0" u="none" strike="noStrike" cap="none" dirty="0">
              <a:solidFill>
                <a:srgbClr val="FFFFFF"/>
              </a:solidFill>
              <a:latin typeface="Lato"/>
              <a:ea typeface="Lato"/>
              <a:cs typeface="Lato"/>
              <a:sym typeface="Lato"/>
            </a:endParaRPr>
          </a:p>
        </p:txBody>
      </p:sp>
      <p:sp>
        <p:nvSpPr>
          <p:cNvPr id="6" name="TextBox 5">
            <a:extLst>
              <a:ext uri="{FF2B5EF4-FFF2-40B4-BE49-F238E27FC236}">
                <a16:creationId xmlns:a16="http://schemas.microsoft.com/office/drawing/2014/main" id="{25D45685-F801-0747-C607-B3AC06CC67BA}"/>
              </a:ext>
            </a:extLst>
          </p:cNvPr>
          <p:cNvSpPr txBox="1"/>
          <p:nvPr/>
        </p:nvSpPr>
        <p:spPr>
          <a:xfrm>
            <a:off x="9970162" y="2065126"/>
            <a:ext cx="3927678" cy="7927235"/>
          </a:xfrm>
          <a:prstGeom prst="rect">
            <a:avLst/>
          </a:prstGeom>
          <a:noFill/>
        </p:spPr>
        <p:txBody>
          <a:bodyPr wrap="none" rtlCol="0">
            <a:spAutoFit/>
          </a:bodyPr>
          <a:lstStyle/>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ai-message {</a:t>
            </a: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    background-color: </a:t>
            </a:r>
            <a:r>
              <a:rPr lang="en-US" sz="800" b="0" i="0" u="none" strike="noStrike" cap="none" dirty="0" err="1">
                <a:solidFill>
                  <a:srgbClr val="FFFFFF"/>
                </a:solidFill>
                <a:latin typeface="Lato"/>
                <a:ea typeface="Lato"/>
                <a:cs typeface="Lato"/>
                <a:sym typeface="Lato"/>
              </a:rPr>
              <a:t>rgba</a:t>
            </a:r>
            <a:r>
              <a:rPr lang="en-US" sz="800" b="0" i="0" u="none" strike="noStrike" cap="none" dirty="0">
                <a:solidFill>
                  <a:srgbClr val="FFFFFF"/>
                </a:solidFill>
                <a:latin typeface="Lato"/>
                <a:ea typeface="Lato"/>
                <a:cs typeface="Lato"/>
                <a:sym typeface="Lato"/>
              </a:rPr>
              <a:t>(120, 169, 215, 0.7);</a:t>
            </a: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    align-self: flex-start;</a:t>
            </a: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    color: white;</a:t>
            </a: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a:t>
            </a:r>
          </a:p>
          <a:p>
            <a:pPr marL="0" marR="0" lvl="1" indent="0" algn="l" rtl="0">
              <a:lnSpc>
                <a:spcPct val="120000"/>
              </a:lnSpc>
              <a:spcBef>
                <a:spcPts val="0"/>
              </a:spcBef>
              <a:spcAft>
                <a:spcPts val="0"/>
              </a:spcAft>
              <a:buNone/>
            </a:pPr>
            <a:endParaRPr lang="en-US" sz="800" b="0" i="0" u="none" strike="noStrike" cap="none" dirty="0">
              <a:solidFill>
                <a:srgbClr val="FFFFFF"/>
              </a:solidFill>
              <a:latin typeface="Lato"/>
              <a:ea typeface="Lato"/>
              <a:cs typeface="Lato"/>
              <a:sym typeface="Lato"/>
            </a:endParaRP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.prompt-area {</a:t>
            </a: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    width: 100%;</a:t>
            </a: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    background-color: </a:t>
            </a:r>
            <a:r>
              <a:rPr lang="en-US" sz="800" b="0" i="0" u="none" strike="noStrike" cap="none" dirty="0" err="1">
                <a:solidFill>
                  <a:srgbClr val="FFFFFF"/>
                </a:solidFill>
                <a:latin typeface="Lato"/>
                <a:ea typeface="Lato"/>
                <a:cs typeface="Lato"/>
                <a:sym typeface="Lato"/>
              </a:rPr>
              <a:t>rgb</a:t>
            </a:r>
            <a:r>
              <a:rPr lang="en-US" sz="800" b="0" i="0" u="none" strike="noStrike" cap="none" dirty="0">
                <a:solidFill>
                  <a:srgbClr val="FFFFFF"/>
                </a:solidFill>
                <a:latin typeface="Lato"/>
                <a:ea typeface="Lato"/>
                <a:cs typeface="Lato"/>
                <a:sym typeface="Lato"/>
              </a:rPr>
              <a:t>(27, 33, 41);</a:t>
            </a: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    padding: 10px;</a:t>
            </a: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    position: fixed;</a:t>
            </a: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    bottom: 0;</a:t>
            </a: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    display: flex;</a:t>
            </a: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    justify-content: center;</a:t>
            </a: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a:t>
            </a:r>
          </a:p>
          <a:p>
            <a:pPr marL="0" marR="0" lvl="1" indent="0" algn="l" rtl="0">
              <a:lnSpc>
                <a:spcPct val="120000"/>
              </a:lnSpc>
              <a:spcBef>
                <a:spcPts val="0"/>
              </a:spcBef>
              <a:spcAft>
                <a:spcPts val="0"/>
              </a:spcAft>
              <a:buNone/>
            </a:pPr>
            <a:endParaRPr lang="en-US" sz="800" b="0" i="0" u="none" strike="noStrike" cap="none" dirty="0">
              <a:solidFill>
                <a:srgbClr val="FFFFFF"/>
              </a:solidFill>
              <a:latin typeface="Lato"/>
              <a:ea typeface="Lato"/>
              <a:cs typeface="Lato"/>
              <a:sym typeface="Lato"/>
            </a:endParaRP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#userInput {</a:t>
            </a: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    width: 70%;</a:t>
            </a: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    padding: 10px;</a:t>
            </a: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    border-radius: 20px;</a:t>
            </a: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    border: 2px solid #ccc;</a:t>
            </a: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    font-size: 16px;</a:t>
            </a: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    margin-right: 10px;</a:t>
            </a: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    color: white;</a:t>
            </a: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    background-color: </a:t>
            </a:r>
            <a:r>
              <a:rPr lang="en-US" sz="800" b="0" i="0" u="none" strike="noStrike" cap="none" dirty="0" err="1">
                <a:solidFill>
                  <a:srgbClr val="FFFFFF"/>
                </a:solidFill>
                <a:latin typeface="Lato"/>
                <a:ea typeface="Lato"/>
                <a:cs typeface="Lato"/>
                <a:sym typeface="Lato"/>
              </a:rPr>
              <a:t>rgb</a:t>
            </a:r>
            <a:r>
              <a:rPr lang="en-US" sz="800" b="0" i="0" u="none" strike="noStrike" cap="none" dirty="0">
                <a:solidFill>
                  <a:srgbClr val="FFFFFF"/>
                </a:solidFill>
                <a:latin typeface="Lato"/>
                <a:ea typeface="Lato"/>
                <a:cs typeface="Lato"/>
                <a:sym typeface="Lato"/>
              </a:rPr>
              <a:t>(27, 33, 41);</a:t>
            </a: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a:t>
            </a:r>
          </a:p>
          <a:p>
            <a:pPr marL="0" marR="0" lvl="1" indent="0" algn="l" rtl="0">
              <a:lnSpc>
                <a:spcPct val="120000"/>
              </a:lnSpc>
              <a:spcBef>
                <a:spcPts val="0"/>
              </a:spcBef>
              <a:spcAft>
                <a:spcPts val="0"/>
              </a:spcAft>
              <a:buNone/>
            </a:pPr>
            <a:endParaRPr lang="en-US" sz="800" b="0" i="0" u="none" strike="noStrike" cap="none" dirty="0">
              <a:solidFill>
                <a:srgbClr val="FFFFFF"/>
              </a:solidFill>
              <a:latin typeface="Lato"/>
              <a:ea typeface="Lato"/>
              <a:cs typeface="Lato"/>
              <a:sym typeface="Lato"/>
            </a:endParaRP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a:t>
            </a:r>
            <a:r>
              <a:rPr lang="en-US" sz="800" b="0" i="0" u="none" strike="noStrike" cap="none" dirty="0" err="1">
                <a:solidFill>
                  <a:srgbClr val="FFFFFF"/>
                </a:solidFill>
                <a:latin typeface="Lato"/>
                <a:ea typeface="Lato"/>
                <a:cs typeface="Lato"/>
                <a:sym typeface="Lato"/>
              </a:rPr>
              <a:t>btn</a:t>
            </a:r>
            <a:r>
              <a:rPr lang="en-US" sz="800" b="0" i="0" u="none" strike="noStrike" cap="none" dirty="0">
                <a:solidFill>
                  <a:srgbClr val="FFFFFF"/>
                </a:solidFill>
                <a:latin typeface="Lato"/>
                <a:ea typeface="Lato"/>
                <a:cs typeface="Lato"/>
                <a:sym typeface="Lato"/>
              </a:rPr>
              <a:t> {</a:t>
            </a: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    width: 15%;</a:t>
            </a: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    padding: 10px;</a:t>
            </a: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    background-color: </a:t>
            </a:r>
            <a:r>
              <a:rPr lang="en-US" sz="800" b="0" i="0" u="none" strike="noStrike" cap="none" dirty="0" err="1">
                <a:solidFill>
                  <a:srgbClr val="FFFFFF"/>
                </a:solidFill>
                <a:latin typeface="Lato"/>
                <a:ea typeface="Lato"/>
                <a:cs typeface="Lato"/>
                <a:sym typeface="Lato"/>
              </a:rPr>
              <a:t>rgb</a:t>
            </a:r>
            <a:r>
              <a:rPr lang="en-US" sz="800" b="0" i="0" u="none" strike="noStrike" cap="none" dirty="0">
                <a:solidFill>
                  <a:srgbClr val="FFFFFF"/>
                </a:solidFill>
                <a:latin typeface="Lato"/>
                <a:ea typeface="Lato"/>
                <a:cs typeface="Lato"/>
                <a:sym typeface="Lato"/>
              </a:rPr>
              <a:t>(10, 183, 235);</a:t>
            </a: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    color: white;</a:t>
            </a: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    border-radius: 20px;</a:t>
            </a: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    border: none;</a:t>
            </a: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    cursor: pointer;</a:t>
            </a: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a:t>
            </a:r>
          </a:p>
          <a:p>
            <a:pPr marL="0" marR="0" lvl="1" indent="0" algn="l" rtl="0">
              <a:lnSpc>
                <a:spcPct val="120000"/>
              </a:lnSpc>
              <a:spcBef>
                <a:spcPts val="0"/>
              </a:spcBef>
              <a:spcAft>
                <a:spcPts val="0"/>
              </a:spcAft>
              <a:buNone/>
            </a:pPr>
            <a:endParaRPr lang="en-US" sz="800" b="0" i="0" u="none" strike="noStrike" cap="none" dirty="0">
              <a:solidFill>
                <a:srgbClr val="FFFFFF"/>
              </a:solidFill>
              <a:latin typeface="Lato"/>
              <a:ea typeface="Lato"/>
              <a:cs typeface="Lato"/>
              <a:sym typeface="Lato"/>
            </a:endParaRP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a:t>
            </a:r>
            <a:r>
              <a:rPr lang="en-US" sz="800" b="0" i="0" u="none" strike="noStrike" cap="none" dirty="0" err="1">
                <a:solidFill>
                  <a:srgbClr val="FFFFFF"/>
                </a:solidFill>
                <a:latin typeface="Lato"/>
                <a:ea typeface="Lato"/>
                <a:cs typeface="Lato"/>
                <a:sym typeface="Lato"/>
              </a:rPr>
              <a:t>btn:hover</a:t>
            </a:r>
            <a:r>
              <a:rPr lang="en-US" sz="800" b="0" i="0" u="none" strike="noStrike" cap="none" dirty="0">
                <a:solidFill>
                  <a:srgbClr val="FFFFFF"/>
                </a:solidFill>
                <a:latin typeface="Lato"/>
                <a:ea typeface="Lato"/>
                <a:cs typeface="Lato"/>
                <a:sym typeface="Lato"/>
              </a:rPr>
              <a:t> {</a:t>
            </a: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    background-color: </a:t>
            </a:r>
            <a:r>
              <a:rPr lang="en-US" sz="800" b="0" i="0" u="none" strike="noStrike" cap="none" dirty="0" err="1">
                <a:solidFill>
                  <a:srgbClr val="FFFFFF"/>
                </a:solidFill>
                <a:latin typeface="Lato"/>
                <a:ea typeface="Lato"/>
                <a:cs typeface="Lato"/>
                <a:sym typeface="Lato"/>
              </a:rPr>
              <a:t>rgba</a:t>
            </a:r>
            <a:r>
              <a:rPr lang="en-US" sz="800" b="0" i="0" u="none" strike="noStrike" cap="none" dirty="0">
                <a:solidFill>
                  <a:srgbClr val="FFFFFF"/>
                </a:solidFill>
                <a:latin typeface="Lato"/>
                <a:ea typeface="Lato"/>
                <a:cs typeface="Lato"/>
                <a:sym typeface="Lato"/>
              </a:rPr>
              <a:t>(14, 122, 155, 0.7);</a:t>
            </a: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a:t>
            </a:r>
          </a:p>
          <a:p>
            <a:pPr marL="0" marR="0" lvl="1" indent="0" algn="l" rtl="0">
              <a:lnSpc>
                <a:spcPct val="120000"/>
              </a:lnSpc>
              <a:spcBef>
                <a:spcPts val="0"/>
              </a:spcBef>
              <a:spcAft>
                <a:spcPts val="0"/>
              </a:spcAft>
              <a:buNone/>
            </a:pPr>
            <a:endParaRPr lang="en-US" sz="800" b="0" i="0" u="none" strike="noStrike" cap="none" dirty="0">
              <a:solidFill>
                <a:srgbClr val="FFFFFF"/>
              </a:solidFill>
              <a:latin typeface="Lato"/>
              <a:ea typeface="Lato"/>
              <a:cs typeface="Lato"/>
              <a:sym typeface="Lato"/>
            </a:endParaRP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 Added Styles to Position Name in Right-Top Corner */</a:t>
            </a: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.name-container {</a:t>
            </a: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    position: absolute;</a:t>
            </a: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    top: 30px; /* Positioned at the top */</a:t>
            </a: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    right: 30px; /* Positioned to the right */</a:t>
            </a: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    font-size: 2vw;</a:t>
            </a: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    font-weight: bold;</a:t>
            </a: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    color: #f1f1f1;</a:t>
            </a: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    text-shadow: 0 0 10px </a:t>
            </a:r>
            <a:r>
              <a:rPr lang="en-US" sz="800" b="0" i="0" u="none" strike="noStrike" cap="none" dirty="0" err="1">
                <a:solidFill>
                  <a:srgbClr val="FFFFFF"/>
                </a:solidFill>
                <a:latin typeface="Lato"/>
                <a:ea typeface="Lato"/>
                <a:cs typeface="Lato"/>
                <a:sym typeface="Lato"/>
              </a:rPr>
              <a:t>rgba</a:t>
            </a:r>
            <a:r>
              <a:rPr lang="en-US" sz="800" b="0" i="0" u="none" strike="noStrike" cap="none" dirty="0">
                <a:solidFill>
                  <a:srgbClr val="FFFFFF"/>
                </a:solidFill>
                <a:latin typeface="Lato"/>
                <a:ea typeface="Lato"/>
                <a:cs typeface="Lato"/>
                <a:sym typeface="Lato"/>
              </a:rPr>
              <a:t>(255, 255, 255, 0.8), 0 0 20px </a:t>
            </a:r>
            <a:r>
              <a:rPr lang="en-US" sz="800" b="0" i="0" u="none" strike="noStrike" cap="none" dirty="0" err="1">
                <a:solidFill>
                  <a:srgbClr val="FFFFFF"/>
                </a:solidFill>
                <a:latin typeface="Lato"/>
                <a:ea typeface="Lato"/>
                <a:cs typeface="Lato"/>
                <a:sym typeface="Lato"/>
              </a:rPr>
              <a:t>rgba</a:t>
            </a:r>
            <a:r>
              <a:rPr lang="en-US" sz="800" b="0" i="0" u="none" strike="noStrike" cap="none" dirty="0">
                <a:solidFill>
                  <a:srgbClr val="FFFFFF"/>
                </a:solidFill>
                <a:latin typeface="Lato"/>
                <a:ea typeface="Lato"/>
                <a:cs typeface="Lato"/>
                <a:sym typeface="Lato"/>
              </a:rPr>
              <a:t>(45, 183, 225, 0.8);</a:t>
            </a: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a:t>
            </a:r>
          </a:p>
          <a:p>
            <a:pPr marL="0" marR="0" lvl="1" indent="0" algn="l" rtl="0">
              <a:lnSpc>
                <a:spcPct val="120000"/>
              </a:lnSpc>
              <a:spcBef>
                <a:spcPts val="0"/>
              </a:spcBef>
              <a:spcAft>
                <a:spcPts val="0"/>
              </a:spcAft>
              <a:buNone/>
            </a:pPr>
            <a:endParaRPr lang="en-US" dirty="0"/>
          </a:p>
        </p:txBody>
      </p:sp>
      <p:sp>
        <p:nvSpPr>
          <p:cNvPr id="7" name="TextBox 6">
            <a:extLst>
              <a:ext uri="{FF2B5EF4-FFF2-40B4-BE49-F238E27FC236}">
                <a16:creationId xmlns:a16="http://schemas.microsoft.com/office/drawing/2014/main" id="{E0608F08-FD3F-C6D7-83AB-47C551275E87}"/>
              </a:ext>
            </a:extLst>
          </p:cNvPr>
          <p:cNvSpPr txBox="1"/>
          <p:nvPr/>
        </p:nvSpPr>
        <p:spPr>
          <a:xfrm>
            <a:off x="12771575" y="2389931"/>
            <a:ext cx="4206601" cy="1726627"/>
          </a:xfrm>
          <a:prstGeom prst="rect">
            <a:avLst/>
          </a:prstGeom>
          <a:noFill/>
        </p:spPr>
        <p:txBody>
          <a:bodyPr wrap="square" rtlCol="0">
            <a:spAutoFit/>
          </a:bodyPr>
          <a:lstStyle/>
          <a:p>
            <a:pPr marL="0" marR="0" lvl="1" indent="0" algn="l" rtl="0">
              <a:lnSpc>
                <a:spcPct val="120000"/>
              </a:lnSpc>
              <a:spcBef>
                <a:spcPts val="0"/>
              </a:spcBef>
              <a:spcAft>
                <a:spcPts val="0"/>
              </a:spcAft>
              <a:buNone/>
            </a:pPr>
            <a:r>
              <a:rPr lang="en-US" sz="900" b="0" i="0" u="none" strike="noStrike" cap="none" dirty="0">
                <a:solidFill>
                  <a:srgbClr val="FFFFFF"/>
                </a:solidFill>
                <a:latin typeface="Lato"/>
                <a:ea typeface="Lato"/>
                <a:cs typeface="Lato"/>
                <a:sym typeface="Lato"/>
              </a:rPr>
              <a:t>#name {</a:t>
            </a:r>
          </a:p>
          <a:p>
            <a:pPr marL="0" marR="0" lvl="1" indent="0" algn="l" rtl="0">
              <a:lnSpc>
                <a:spcPct val="120000"/>
              </a:lnSpc>
              <a:spcBef>
                <a:spcPts val="0"/>
              </a:spcBef>
              <a:spcAft>
                <a:spcPts val="0"/>
              </a:spcAft>
              <a:buNone/>
            </a:pPr>
            <a:r>
              <a:rPr lang="en-US" sz="900" b="0" i="0" u="none" strike="noStrike" cap="none" dirty="0">
                <a:solidFill>
                  <a:srgbClr val="FFFFFF"/>
                </a:solidFill>
                <a:latin typeface="Lato"/>
                <a:ea typeface="Lato"/>
                <a:cs typeface="Lato"/>
                <a:sym typeface="Lato"/>
              </a:rPr>
              <a:t>    animation: glow 1.5s ease-in-out infinite alternate;</a:t>
            </a:r>
          </a:p>
          <a:p>
            <a:pPr marL="0" marR="0" lvl="1" indent="0" algn="l" rtl="0">
              <a:lnSpc>
                <a:spcPct val="120000"/>
              </a:lnSpc>
              <a:spcBef>
                <a:spcPts val="0"/>
              </a:spcBef>
              <a:spcAft>
                <a:spcPts val="0"/>
              </a:spcAft>
              <a:buNone/>
            </a:pPr>
            <a:r>
              <a:rPr lang="en-US" sz="900" b="0" i="0" u="none" strike="noStrike" cap="none" dirty="0">
                <a:solidFill>
                  <a:srgbClr val="FFFFFF"/>
                </a:solidFill>
                <a:latin typeface="Lato"/>
                <a:ea typeface="Lato"/>
                <a:cs typeface="Lato"/>
                <a:sym typeface="Lato"/>
              </a:rPr>
              <a:t>}</a:t>
            </a:r>
          </a:p>
          <a:p>
            <a:pPr marL="0" marR="0" lvl="1" indent="0" algn="l" rtl="0">
              <a:lnSpc>
                <a:spcPct val="120000"/>
              </a:lnSpc>
              <a:spcBef>
                <a:spcPts val="0"/>
              </a:spcBef>
              <a:spcAft>
                <a:spcPts val="0"/>
              </a:spcAft>
              <a:buNone/>
            </a:pPr>
            <a:endParaRPr lang="en-US" sz="900" b="0" i="0" u="none" strike="noStrike" cap="none" dirty="0">
              <a:solidFill>
                <a:srgbClr val="FFFFFF"/>
              </a:solidFill>
              <a:latin typeface="Lato"/>
              <a:ea typeface="Lato"/>
              <a:cs typeface="Lato"/>
              <a:sym typeface="Lato"/>
            </a:endParaRPr>
          </a:p>
          <a:p>
            <a:pPr marL="0" marR="0" lvl="1" indent="0" algn="l" rtl="0">
              <a:lnSpc>
                <a:spcPct val="120000"/>
              </a:lnSpc>
              <a:spcBef>
                <a:spcPts val="0"/>
              </a:spcBef>
              <a:spcAft>
                <a:spcPts val="0"/>
              </a:spcAft>
              <a:buNone/>
            </a:pPr>
            <a:r>
              <a:rPr lang="en-US" sz="900" b="0" i="0" u="none" strike="noStrike" cap="none" dirty="0">
                <a:solidFill>
                  <a:srgbClr val="FFFFFF"/>
                </a:solidFill>
                <a:latin typeface="Lato"/>
                <a:ea typeface="Lato"/>
                <a:cs typeface="Lato"/>
                <a:sym typeface="Lato"/>
              </a:rPr>
              <a:t>@keyframes glow {</a:t>
            </a:r>
          </a:p>
          <a:p>
            <a:pPr marL="0" marR="0" lvl="1" indent="0" algn="l" rtl="0">
              <a:lnSpc>
                <a:spcPct val="120000"/>
              </a:lnSpc>
              <a:spcBef>
                <a:spcPts val="0"/>
              </a:spcBef>
              <a:spcAft>
                <a:spcPts val="0"/>
              </a:spcAft>
              <a:buNone/>
            </a:pPr>
            <a:r>
              <a:rPr lang="en-US" sz="900" b="0" i="0" u="none" strike="noStrike" cap="none" dirty="0">
                <a:solidFill>
                  <a:srgbClr val="FFFFFF"/>
                </a:solidFill>
                <a:latin typeface="Lato"/>
                <a:ea typeface="Lato"/>
                <a:cs typeface="Lato"/>
                <a:sym typeface="Lato"/>
              </a:rPr>
              <a:t>    0% { text-shadow: 0 0 5px </a:t>
            </a:r>
            <a:r>
              <a:rPr lang="en-US" sz="900" b="0" i="0" u="none" strike="noStrike" cap="none" dirty="0" err="1">
                <a:solidFill>
                  <a:srgbClr val="FFFFFF"/>
                </a:solidFill>
                <a:latin typeface="Lato"/>
                <a:ea typeface="Lato"/>
                <a:cs typeface="Lato"/>
                <a:sym typeface="Lato"/>
              </a:rPr>
              <a:t>rgba</a:t>
            </a:r>
            <a:r>
              <a:rPr lang="en-US" sz="900" b="0" i="0" u="none" strike="noStrike" cap="none" dirty="0">
                <a:solidFill>
                  <a:srgbClr val="FFFFFF"/>
                </a:solidFill>
                <a:latin typeface="Lato"/>
                <a:ea typeface="Lato"/>
                <a:cs typeface="Lato"/>
                <a:sym typeface="Lato"/>
              </a:rPr>
              <a:t>(255, 255, 255, 0.8); }</a:t>
            </a:r>
          </a:p>
          <a:p>
            <a:pPr marL="0" marR="0" lvl="1" indent="0" algn="l" rtl="0">
              <a:lnSpc>
                <a:spcPct val="120000"/>
              </a:lnSpc>
              <a:spcBef>
                <a:spcPts val="0"/>
              </a:spcBef>
              <a:spcAft>
                <a:spcPts val="0"/>
              </a:spcAft>
              <a:buNone/>
            </a:pPr>
            <a:r>
              <a:rPr lang="en-US" sz="900" b="0" i="0" u="none" strike="noStrike" cap="none" dirty="0">
                <a:solidFill>
                  <a:srgbClr val="FFFFFF"/>
                </a:solidFill>
                <a:latin typeface="Lato"/>
                <a:ea typeface="Lato"/>
                <a:cs typeface="Lato"/>
                <a:sym typeface="Lato"/>
              </a:rPr>
              <a:t>    100% { text-shadow: 0 0 20px </a:t>
            </a:r>
            <a:r>
              <a:rPr lang="en-US" sz="900" b="0" i="0" u="none" strike="noStrike" cap="none" dirty="0" err="1">
                <a:solidFill>
                  <a:srgbClr val="FFFFFF"/>
                </a:solidFill>
                <a:latin typeface="Lato"/>
                <a:ea typeface="Lato"/>
                <a:cs typeface="Lato"/>
                <a:sym typeface="Lato"/>
              </a:rPr>
              <a:t>rgba</a:t>
            </a:r>
            <a:r>
              <a:rPr lang="en-US" sz="900" b="0" i="0" u="none" strike="noStrike" cap="none" dirty="0">
                <a:solidFill>
                  <a:srgbClr val="FFFFFF"/>
                </a:solidFill>
                <a:latin typeface="Lato"/>
                <a:ea typeface="Lato"/>
                <a:cs typeface="Lato"/>
                <a:sym typeface="Lato"/>
              </a:rPr>
              <a:t>(255, 165, 0, 0.9), 0 0 30px </a:t>
            </a:r>
            <a:r>
              <a:rPr lang="en-US" sz="900" b="0" i="0" u="none" strike="noStrike" cap="none" dirty="0" err="1">
                <a:solidFill>
                  <a:srgbClr val="FFFFFF"/>
                </a:solidFill>
                <a:latin typeface="Lato"/>
                <a:ea typeface="Lato"/>
                <a:cs typeface="Lato"/>
                <a:sym typeface="Lato"/>
              </a:rPr>
              <a:t>rgba</a:t>
            </a:r>
            <a:r>
              <a:rPr lang="en-US" sz="900" b="0" i="0" u="none" strike="noStrike" cap="none" dirty="0">
                <a:solidFill>
                  <a:srgbClr val="FFFFFF"/>
                </a:solidFill>
                <a:latin typeface="Lato"/>
                <a:ea typeface="Lato"/>
                <a:cs typeface="Lato"/>
                <a:sym typeface="Lato"/>
              </a:rPr>
              <a:t>(30, 144, 255, 0.9); }</a:t>
            </a:r>
          </a:p>
          <a:p>
            <a:pPr marL="0" marR="0" lvl="1" indent="0" algn="l" rtl="0">
              <a:lnSpc>
                <a:spcPct val="120000"/>
              </a:lnSpc>
              <a:spcBef>
                <a:spcPts val="0"/>
              </a:spcBef>
              <a:spcAft>
                <a:spcPts val="0"/>
              </a:spcAft>
              <a:buNone/>
            </a:pPr>
            <a:r>
              <a:rPr lang="en-US" sz="900" b="0" i="0" u="none" strike="noStrike" cap="none" dirty="0">
                <a:solidFill>
                  <a:srgbClr val="FFFFFF"/>
                </a:solidFill>
                <a:latin typeface="Lato"/>
                <a:ea typeface="Lato"/>
                <a:cs typeface="Lato"/>
                <a:sym typeface="Lato"/>
              </a:rPr>
              <a:t>}</a:t>
            </a:r>
            <a:endParaRPr lang="en-US" sz="900" dirty="0"/>
          </a:p>
          <a:p>
            <a:endParaRPr lang="en-US" sz="900" dirty="0"/>
          </a:p>
        </p:txBody>
      </p:sp>
    </p:spTree>
    <p:extLst>
      <p:ext uri="{BB962C8B-B14F-4D97-AF65-F5344CB8AC3E}">
        <p14:creationId xmlns:p14="http://schemas.microsoft.com/office/powerpoint/2010/main" val="8272073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1">
          <a:extLst>
            <a:ext uri="{FF2B5EF4-FFF2-40B4-BE49-F238E27FC236}">
              <a16:creationId xmlns:a16="http://schemas.microsoft.com/office/drawing/2014/main" id="{01090CA6-DAFE-E3BC-0C65-BF42FFE8C931}"/>
            </a:ext>
          </a:extLst>
        </p:cNvPr>
        <p:cNvGrpSpPr/>
        <p:nvPr/>
      </p:nvGrpSpPr>
      <p:grpSpPr>
        <a:xfrm>
          <a:off x="0" y="0"/>
          <a:ext cx="0" cy="0"/>
          <a:chOff x="0" y="0"/>
          <a:chExt cx="0" cy="0"/>
        </a:xfrm>
      </p:grpSpPr>
      <p:pic>
        <p:nvPicPr>
          <p:cNvPr id="362" name="Google Shape;362;p29">
            <a:extLst>
              <a:ext uri="{FF2B5EF4-FFF2-40B4-BE49-F238E27FC236}">
                <a16:creationId xmlns:a16="http://schemas.microsoft.com/office/drawing/2014/main" id="{57A45508-7841-264A-6FA4-34DC457C5517}"/>
              </a:ext>
            </a:extLst>
          </p:cNvPr>
          <p:cNvPicPr preferRelativeResize="0"/>
          <p:nvPr/>
        </p:nvPicPr>
        <p:blipFill rotWithShape="1">
          <a:blip r:embed="rId3">
            <a:alphaModFix amt="47000"/>
          </a:blip>
          <a:srcRect l="47620" t="31437" r="33322" b="4245"/>
          <a:stretch/>
        </p:blipFill>
        <p:spPr>
          <a:xfrm>
            <a:off x="0" y="0"/>
            <a:ext cx="4572000" cy="10287000"/>
          </a:xfrm>
          <a:prstGeom prst="rect">
            <a:avLst/>
          </a:prstGeom>
          <a:noFill/>
          <a:ln>
            <a:noFill/>
          </a:ln>
        </p:spPr>
      </p:pic>
      <p:sp>
        <p:nvSpPr>
          <p:cNvPr id="363" name="Google Shape;363;p29">
            <a:extLst>
              <a:ext uri="{FF2B5EF4-FFF2-40B4-BE49-F238E27FC236}">
                <a16:creationId xmlns:a16="http://schemas.microsoft.com/office/drawing/2014/main" id="{67BC4D3D-8C45-0D8D-5C79-4F508703362C}"/>
              </a:ext>
            </a:extLst>
          </p:cNvPr>
          <p:cNvSpPr/>
          <p:nvPr/>
        </p:nvSpPr>
        <p:spPr>
          <a:xfrm>
            <a:off x="-3318947" y="6185937"/>
            <a:ext cx="6637894" cy="7229390"/>
          </a:xfrm>
          <a:custGeom>
            <a:avLst/>
            <a:gdLst/>
            <a:ahLst/>
            <a:cxnLst/>
            <a:rect l="l" t="t" r="r" b="b"/>
            <a:pathLst>
              <a:path w="6637894" h="7229390" extrusionOk="0">
                <a:moveTo>
                  <a:pt x="0" y="0"/>
                </a:moveTo>
                <a:lnTo>
                  <a:pt x="6637894" y="0"/>
                </a:lnTo>
                <a:lnTo>
                  <a:pt x="6637894" y="7229390"/>
                </a:lnTo>
                <a:lnTo>
                  <a:pt x="0" y="7229390"/>
                </a:lnTo>
                <a:lnTo>
                  <a:pt x="0" y="0"/>
                </a:lnTo>
                <a:close/>
              </a:path>
            </a:pathLst>
          </a:custGeom>
          <a:blipFill rotWithShape="1">
            <a:blip r:embed="rId4">
              <a:alphaModFix/>
            </a:blip>
            <a:stretch>
              <a:fillRect/>
            </a:stretch>
          </a:blipFill>
          <a:ln>
            <a:noFill/>
          </a:ln>
        </p:spPr>
      </p:sp>
      <p:sp>
        <p:nvSpPr>
          <p:cNvPr id="364" name="Google Shape;364;p29">
            <a:extLst>
              <a:ext uri="{FF2B5EF4-FFF2-40B4-BE49-F238E27FC236}">
                <a16:creationId xmlns:a16="http://schemas.microsoft.com/office/drawing/2014/main" id="{C07C7518-F049-64B4-4AE4-E716B30387E7}"/>
              </a:ext>
            </a:extLst>
          </p:cNvPr>
          <p:cNvSpPr/>
          <p:nvPr/>
        </p:nvSpPr>
        <p:spPr>
          <a:xfrm>
            <a:off x="15429816" y="-2978160"/>
            <a:ext cx="6637894" cy="7229390"/>
          </a:xfrm>
          <a:custGeom>
            <a:avLst/>
            <a:gdLst/>
            <a:ahLst/>
            <a:cxnLst/>
            <a:rect l="l" t="t" r="r" b="b"/>
            <a:pathLst>
              <a:path w="6637894" h="7229390" extrusionOk="0">
                <a:moveTo>
                  <a:pt x="0" y="0"/>
                </a:moveTo>
                <a:lnTo>
                  <a:pt x="6637894" y="0"/>
                </a:lnTo>
                <a:lnTo>
                  <a:pt x="6637894" y="7229390"/>
                </a:lnTo>
                <a:lnTo>
                  <a:pt x="0" y="7229390"/>
                </a:lnTo>
                <a:lnTo>
                  <a:pt x="0" y="0"/>
                </a:lnTo>
                <a:close/>
              </a:path>
            </a:pathLst>
          </a:custGeom>
          <a:blipFill rotWithShape="1">
            <a:blip r:embed="rId4">
              <a:alphaModFix/>
            </a:blip>
            <a:stretch>
              <a:fillRect/>
            </a:stretch>
          </a:blipFill>
          <a:ln>
            <a:noFill/>
          </a:ln>
        </p:spPr>
      </p:sp>
      <p:sp>
        <p:nvSpPr>
          <p:cNvPr id="365" name="Google Shape;365;p29">
            <a:extLst>
              <a:ext uri="{FF2B5EF4-FFF2-40B4-BE49-F238E27FC236}">
                <a16:creationId xmlns:a16="http://schemas.microsoft.com/office/drawing/2014/main" id="{4E80C8CB-A0DD-AC45-39D0-5CA5CA6EC13F}"/>
              </a:ext>
            </a:extLst>
          </p:cNvPr>
          <p:cNvSpPr txBox="1"/>
          <p:nvPr/>
        </p:nvSpPr>
        <p:spPr>
          <a:xfrm>
            <a:off x="5319861" y="272005"/>
            <a:ext cx="8213260" cy="1953035"/>
          </a:xfrm>
          <a:prstGeom prst="rect">
            <a:avLst/>
          </a:prstGeom>
          <a:noFill/>
          <a:ln>
            <a:noFill/>
          </a:ln>
        </p:spPr>
        <p:txBody>
          <a:bodyPr spcFirstLastPara="1" wrap="square" lIns="0" tIns="0" rIns="0" bIns="0" anchor="t" anchorCtr="0">
            <a:spAutoFit/>
          </a:bodyPr>
          <a:lstStyle/>
          <a:p>
            <a:pPr marL="0" marR="0" lvl="0" indent="0" algn="l" rtl="0">
              <a:lnSpc>
                <a:spcPct val="119006"/>
              </a:lnSpc>
              <a:spcBef>
                <a:spcPts val="0"/>
              </a:spcBef>
              <a:spcAft>
                <a:spcPts val="0"/>
              </a:spcAft>
              <a:buNone/>
            </a:pPr>
            <a:r>
              <a:rPr lang="en-US" sz="10665" b="0" i="0" u="none" strike="noStrike" cap="none" dirty="0">
                <a:solidFill>
                  <a:srgbClr val="FFCA04"/>
                </a:solidFill>
                <a:latin typeface="Paytone One"/>
                <a:ea typeface="Paytone One"/>
                <a:cs typeface="Paytone One"/>
                <a:sym typeface="Paytone One"/>
              </a:rPr>
              <a:t>JAVASCRIPT</a:t>
            </a:r>
            <a:endParaRPr dirty="0"/>
          </a:p>
        </p:txBody>
      </p:sp>
      <p:sp>
        <p:nvSpPr>
          <p:cNvPr id="366" name="Google Shape;366;p29">
            <a:extLst>
              <a:ext uri="{FF2B5EF4-FFF2-40B4-BE49-F238E27FC236}">
                <a16:creationId xmlns:a16="http://schemas.microsoft.com/office/drawing/2014/main" id="{2A1E1FD4-2069-A695-04F6-F54D282F97BB}"/>
              </a:ext>
            </a:extLst>
          </p:cNvPr>
          <p:cNvSpPr txBox="1"/>
          <p:nvPr/>
        </p:nvSpPr>
        <p:spPr>
          <a:xfrm>
            <a:off x="4901823" y="2870067"/>
            <a:ext cx="12370529" cy="5022914"/>
          </a:xfrm>
          <a:prstGeom prst="rect">
            <a:avLst/>
          </a:prstGeom>
          <a:noFill/>
          <a:ln>
            <a:noFill/>
          </a:ln>
        </p:spPr>
        <p:txBody>
          <a:bodyPr spcFirstLastPara="1" wrap="square" lIns="0" tIns="0" rIns="0" bIns="0" anchor="t" anchorCtr="0">
            <a:spAutoFit/>
          </a:bodyPr>
          <a:lstStyle/>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 Get elements</a:t>
            </a: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const </a:t>
            </a:r>
            <a:r>
              <a:rPr lang="en-US" sz="800" b="0" i="0" u="none" strike="noStrike" cap="none" dirty="0" err="1">
                <a:solidFill>
                  <a:srgbClr val="FFFFFF"/>
                </a:solidFill>
                <a:latin typeface="Lato"/>
                <a:ea typeface="Lato"/>
                <a:cs typeface="Lato"/>
                <a:sym typeface="Lato"/>
              </a:rPr>
              <a:t>chatContainer</a:t>
            </a:r>
            <a:r>
              <a:rPr lang="en-US" sz="800" b="0" i="0" u="none" strike="noStrike" cap="none" dirty="0">
                <a:solidFill>
                  <a:srgbClr val="FFFFFF"/>
                </a:solidFill>
                <a:latin typeface="Lato"/>
                <a:ea typeface="Lato"/>
                <a:cs typeface="Lato"/>
                <a:sym typeface="Lato"/>
              </a:rPr>
              <a:t> = </a:t>
            </a:r>
            <a:r>
              <a:rPr lang="en-US" sz="800" b="0" i="0" u="none" strike="noStrike" cap="none" dirty="0" err="1">
                <a:solidFill>
                  <a:srgbClr val="FFFFFF"/>
                </a:solidFill>
                <a:latin typeface="Lato"/>
                <a:ea typeface="Lato"/>
                <a:cs typeface="Lato"/>
                <a:sym typeface="Lato"/>
              </a:rPr>
              <a:t>document.getElementById</a:t>
            </a:r>
            <a:r>
              <a:rPr lang="en-US" sz="800" b="0" i="0" u="none" strike="noStrike" cap="none" dirty="0">
                <a:solidFill>
                  <a:srgbClr val="FFFFFF"/>
                </a:solidFill>
                <a:latin typeface="Lato"/>
                <a:ea typeface="Lato"/>
                <a:cs typeface="Lato"/>
                <a:sym typeface="Lato"/>
              </a:rPr>
              <a:t>("</a:t>
            </a:r>
            <a:r>
              <a:rPr lang="en-US" sz="800" b="0" i="0" u="none" strike="noStrike" cap="none" dirty="0" err="1">
                <a:solidFill>
                  <a:srgbClr val="FFFFFF"/>
                </a:solidFill>
                <a:latin typeface="Lato"/>
                <a:ea typeface="Lato"/>
                <a:cs typeface="Lato"/>
                <a:sym typeface="Lato"/>
              </a:rPr>
              <a:t>chatContainer</a:t>
            </a:r>
            <a:r>
              <a:rPr lang="en-US" sz="800" b="0" i="0" u="none" strike="noStrike" cap="none" dirty="0">
                <a:solidFill>
                  <a:srgbClr val="FFFFFF"/>
                </a:solidFill>
                <a:latin typeface="Lato"/>
                <a:ea typeface="Lato"/>
                <a:cs typeface="Lato"/>
                <a:sym typeface="Lato"/>
              </a:rPr>
              <a:t>");</a:t>
            </a: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const </a:t>
            </a:r>
            <a:r>
              <a:rPr lang="en-US" sz="800" b="0" i="0" u="none" strike="noStrike" cap="none" dirty="0" err="1">
                <a:solidFill>
                  <a:srgbClr val="FFFFFF"/>
                </a:solidFill>
                <a:latin typeface="Lato"/>
                <a:ea typeface="Lato"/>
                <a:cs typeface="Lato"/>
                <a:sym typeface="Lato"/>
              </a:rPr>
              <a:t>userInput</a:t>
            </a:r>
            <a:r>
              <a:rPr lang="en-US" sz="800" b="0" i="0" u="none" strike="noStrike" cap="none" dirty="0">
                <a:solidFill>
                  <a:srgbClr val="FFFFFF"/>
                </a:solidFill>
                <a:latin typeface="Lato"/>
                <a:ea typeface="Lato"/>
                <a:cs typeface="Lato"/>
                <a:sym typeface="Lato"/>
              </a:rPr>
              <a:t> = </a:t>
            </a:r>
            <a:r>
              <a:rPr lang="en-US" sz="800" b="0" i="0" u="none" strike="noStrike" cap="none" dirty="0" err="1">
                <a:solidFill>
                  <a:srgbClr val="FFFFFF"/>
                </a:solidFill>
                <a:latin typeface="Lato"/>
                <a:ea typeface="Lato"/>
                <a:cs typeface="Lato"/>
                <a:sym typeface="Lato"/>
              </a:rPr>
              <a:t>document.getElementById</a:t>
            </a:r>
            <a:r>
              <a:rPr lang="en-US" sz="800" b="0" i="0" u="none" strike="noStrike" cap="none" dirty="0">
                <a:solidFill>
                  <a:srgbClr val="FFFFFF"/>
                </a:solidFill>
                <a:latin typeface="Lato"/>
                <a:ea typeface="Lato"/>
                <a:cs typeface="Lato"/>
                <a:sym typeface="Lato"/>
              </a:rPr>
              <a:t>("</a:t>
            </a:r>
            <a:r>
              <a:rPr lang="en-US" sz="800" b="0" i="0" u="none" strike="noStrike" cap="none" dirty="0" err="1">
                <a:solidFill>
                  <a:srgbClr val="FFFFFF"/>
                </a:solidFill>
                <a:latin typeface="Lato"/>
                <a:ea typeface="Lato"/>
                <a:cs typeface="Lato"/>
                <a:sym typeface="Lato"/>
              </a:rPr>
              <a:t>userInput</a:t>
            </a:r>
            <a:r>
              <a:rPr lang="en-US" sz="800" b="0" i="0" u="none" strike="noStrike" cap="none" dirty="0">
                <a:solidFill>
                  <a:srgbClr val="FFFFFF"/>
                </a:solidFill>
                <a:latin typeface="Lato"/>
                <a:ea typeface="Lato"/>
                <a:cs typeface="Lato"/>
                <a:sym typeface="Lato"/>
              </a:rPr>
              <a:t>");</a:t>
            </a:r>
          </a:p>
          <a:p>
            <a:pPr marL="0" marR="0" lvl="1" indent="0" algn="l" rtl="0">
              <a:lnSpc>
                <a:spcPct val="120000"/>
              </a:lnSpc>
              <a:spcBef>
                <a:spcPts val="0"/>
              </a:spcBef>
              <a:spcAft>
                <a:spcPts val="0"/>
              </a:spcAft>
              <a:buNone/>
            </a:pPr>
            <a:endParaRPr lang="en-US" sz="800" b="0" i="0" u="none" strike="noStrike" cap="none" dirty="0">
              <a:solidFill>
                <a:srgbClr val="FFFFFF"/>
              </a:solidFill>
              <a:latin typeface="Lato"/>
              <a:ea typeface="Lato"/>
              <a:cs typeface="Lato"/>
              <a:sym typeface="Lato"/>
            </a:endParaRPr>
          </a:p>
          <a:p>
            <a:pPr marL="0" marR="0" lvl="1" indent="0" algn="l" rtl="0">
              <a:lnSpc>
                <a:spcPct val="120000"/>
              </a:lnSpc>
              <a:spcBef>
                <a:spcPts val="0"/>
              </a:spcBef>
              <a:spcAft>
                <a:spcPts val="0"/>
              </a:spcAft>
              <a:buNone/>
            </a:pPr>
            <a:r>
              <a:rPr lang="en-US" sz="700" b="0" i="0" u="none" strike="noStrike" cap="none" dirty="0">
                <a:solidFill>
                  <a:srgbClr val="FFFFFF"/>
                </a:solidFill>
                <a:latin typeface="Lato"/>
                <a:ea typeface="Lato"/>
                <a:cs typeface="Lato"/>
                <a:sym typeface="Lato"/>
              </a:rPr>
              <a:t>//</a:t>
            </a:r>
            <a:r>
              <a:rPr lang="en-US" sz="800" b="0" i="0" u="none" strike="noStrike" cap="none" dirty="0">
                <a:solidFill>
                  <a:srgbClr val="FFFFFF"/>
                </a:solidFill>
                <a:latin typeface="Lato"/>
                <a:ea typeface="Lato"/>
                <a:cs typeface="Lato"/>
                <a:sym typeface="Lato"/>
              </a:rPr>
              <a:t> Function to send a message</a:t>
            </a: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function </a:t>
            </a:r>
            <a:r>
              <a:rPr lang="en-US" sz="800" b="0" i="0" u="none" strike="noStrike" cap="none" dirty="0" err="1">
                <a:solidFill>
                  <a:srgbClr val="FFFFFF"/>
                </a:solidFill>
                <a:latin typeface="Lato"/>
                <a:ea typeface="Lato"/>
                <a:cs typeface="Lato"/>
                <a:sym typeface="Lato"/>
              </a:rPr>
              <a:t>sendMessage</a:t>
            </a:r>
            <a:r>
              <a:rPr lang="en-US" sz="800" b="0" i="0" u="none" strike="noStrike" cap="none" dirty="0">
                <a:solidFill>
                  <a:srgbClr val="FFFFFF"/>
                </a:solidFill>
                <a:latin typeface="Lato"/>
                <a:ea typeface="Lato"/>
                <a:cs typeface="Lato"/>
                <a:sym typeface="Lato"/>
              </a:rPr>
              <a:t>() {</a:t>
            </a: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    const message = </a:t>
            </a:r>
            <a:r>
              <a:rPr lang="en-US" sz="800" b="0" i="0" u="none" strike="noStrike" cap="none" dirty="0" err="1">
                <a:solidFill>
                  <a:srgbClr val="FFFFFF"/>
                </a:solidFill>
                <a:latin typeface="Lato"/>
                <a:ea typeface="Lato"/>
                <a:cs typeface="Lato"/>
                <a:sym typeface="Lato"/>
              </a:rPr>
              <a:t>userInput.value.trim</a:t>
            </a:r>
            <a:r>
              <a:rPr lang="en-US" sz="800" b="0" i="0" u="none" strike="noStrike" cap="none" dirty="0">
                <a:solidFill>
                  <a:srgbClr val="FFFFFF"/>
                </a:solidFill>
                <a:latin typeface="Lato"/>
                <a:ea typeface="Lato"/>
                <a:cs typeface="Lato"/>
                <a:sym typeface="Lato"/>
              </a:rPr>
              <a:t>();</a:t>
            </a: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    if (message === "") return; // Ignore if the message is empty</a:t>
            </a:r>
          </a:p>
          <a:p>
            <a:pPr marL="0" marR="0" lvl="1" indent="0" algn="l" rtl="0">
              <a:lnSpc>
                <a:spcPct val="120000"/>
              </a:lnSpc>
              <a:spcBef>
                <a:spcPts val="0"/>
              </a:spcBef>
              <a:spcAft>
                <a:spcPts val="0"/>
              </a:spcAft>
              <a:buNone/>
            </a:pPr>
            <a:endParaRPr lang="en-US" sz="800" b="0" i="0" u="none" strike="noStrike" cap="none" dirty="0">
              <a:solidFill>
                <a:srgbClr val="FFFFFF"/>
              </a:solidFill>
              <a:latin typeface="Lato"/>
              <a:ea typeface="Lato"/>
              <a:cs typeface="Lato"/>
              <a:sym typeface="Lato"/>
            </a:endParaRP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    // Append the user message to the chat container</a:t>
            </a: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    const </a:t>
            </a:r>
            <a:r>
              <a:rPr lang="en-US" sz="800" b="0" i="0" u="none" strike="noStrike" cap="none" dirty="0" err="1">
                <a:solidFill>
                  <a:srgbClr val="FFFFFF"/>
                </a:solidFill>
                <a:latin typeface="Lato"/>
                <a:ea typeface="Lato"/>
                <a:cs typeface="Lato"/>
                <a:sym typeface="Lato"/>
              </a:rPr>
              <a:t>userMessageDiv</a:t>
            </a:r>
            <a:r>
              <a:rPr lang="en-US" sz="800" b="0" i="0" u="none" strike="noStrike" cap="none" dirty="0">
                <a:solidFill>
                  <a:srgbClr val="FFFFFF"/>
                </a:solidFill>
                <a:latin typeface="Lato"/>
                <a:ea typeface="Lato"/>
                <a:cs typeface="Lato"/>
                <a:sym typeface="Lato"/>
              </a:rPr>
              <a:t> = </a:t>
            </a:r>
            <a:r>
              <a:rPr lang="en-US" sz="800" b="0" i="0" u="none" strike="noStrike" cap="none" dirty="0" err="1">
                <a:solidFill>
                  <a:srgbClr val="FFFFFF"/>
                </a:solidFill>
                <a:latin typeface="Lato"/>
                <a:ea typeface="Lato"/>
                <a:cs typeface="Lato"/>
                <a:sym typeface="Lato"/>
              </a:rPr>
              <a:t>document.createElement</a:t>
            </a:r>
            <a:r>
              <a:rPr lang="en-US" sz="800" b="0" i="0" u="none" strike="noStrike" cap="none" dirty="0">
                <a:solidFill>
                  <a:srgbClr val="FFFFFF"/>
                </a:solidFill>
                <a:latin typeface="Lato"/>
                <a:ea typeface="Lato"/>
                <a:cs typeface="Lato"/>
                <a:sym typeface="Lato"/>
              </a:rPr>
              <a:t>("div");</a:t>
            </a: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    </a:t>
            </a:r>
            <a:r>
              <a:rPr lang="en-US" sz="800" b="0" i="0" u="none" strike="noStrike" cap="none" dirty="0" err="1">
                <a:solidFill>
                  <a:srgbClr val="FFFFFF"/>
                </a:solidFill>
                <a:latin typeface="Lato"/>
                <a:ea typeface="Lato"/>
                <a:cs typeface="Lato"/>
                <a:sym typeface="Lato"/>
              </a:rPr>
              <a:t>userMessageDiv.classList.add</a:t>
            </a:r>
            <a:r>
              <a:rPr lang="en-US" sz="800" b="0" i="0" u="none" strike="noStrike" cap="none" dirty="0">
                <a:solidFill>
                  <a:srgbClr val="FFFFFF"/>
                </a:solidFill>
                <a:latin typeface="Lato"/>
                <a:ea typeface="Lato"/>
                <a:cs typeface="Lato"/>
                <a:sym typeface="Lato"/>
              </a:rPr>
              <a:t>("chat-message", "user-message");</a:t>
            </a: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    </a:t>
            </a:r>
            <a:r>
              <a:rPr lang="en-US" sz="800" b="0" i="0" u="none" strike="noStrike" cap="none" dirty="0" err="1">
                <a:solidFill>
                  <a:srgbClr val="FFFFFF"/>
                </a:solidFill>
                <a:latin typeface="Lato"/>
                <a:ea typeface="Lato"/>
                <a:cs typeface="Lato"/>
                <a:sym typeface="Lato"/>
              </a:rPr>
              <a:t>userMessageDiv.textContent</a:t>
            </a:r>
            <a:r>
              <a:rPr lang="en-US" sz="800" b="0" i="0" u="none" strike="noStrike" cap="none" dirty="0">
                <a:solidFill>
                  <a:srgbClr val="FFFFFF"/>
                </a:solidFill>
                <a:latin typeface="Lato"/>
                <a:ea typeface="Lato"/>
                <a:cs typeface="Lato"/>
                <a:sym typeface="Lato"/>
              </a:rPr>
              <a:t> = message;</a:t>
            </a: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    </a:t>
            </a:r>
            <a:r>
              <a:rPr lang="en-US" sz="800" b="0" i="0" u="none" strike="noStrike" cap="none" dirty="0" err="1">
                <a:solidFill>
                  <a:srgbClr val="FFFFFF"/>
                </a:solidFill>
                <a:latin typeface="Lato"/>
                <a:ea typeface="Lato"/>
                <a:cs typeface="Lato"/>
                <a:sym typeface="Lato"/>
              </a:rPr>
              <a:t>chatContainer.appendChild</a:t>
            </a:r>
            <a:r>
              <a:rPr lang="en-US" sz="800" b="0" i="0" u="none" strike="noStrike" cap="none" dirty="0">
                <a:solidFill>
                  <a:srgbClr val="FFFFFF"/>
                </a:solidFill>
                <a:latin typeface="Lato"/>
                <a:ea typeface="Lato"/>
                <a:cs typeface="Lato"/>
                <a:sym typeface="Lato"/>
              </a:rPr>
              <a:t>(</a:t>
            </a:r>
            <a:r>
              <a:rPr lang="en-US" sz="800" b="0" i="0" u="none" strike="noStrike" cap="none" dirty="0" err="1">
                <a:solidFill>
                  <a:srgbClr val="FFFFFF"/>
                </a:solidFill>
                <a:latin typeface="Lato"/>
                <a:ea typeface="Lato"/>
                <a:cs typeface="Lato"/>
                <a:sym typeface="Lato"/>
              </a:rPr>
              <a:t>userMessageDiv</a:t>
            </a:r>
            <a:r>
              <a:rPr lang="en-US" sz="800" b="0" i="0" u="none" strike="noStrike" cap="none" dirty="0">
                <a:solidFill>
                  <a:srgbClr val="FFFFFF"/>
                </a:solidFill>
                <a:latin typeface="Lato"/>
                <a:ea typeface="Lato"/>
                <a:cs typeface="Lato"/>
                <a:sym typeface="Lato"/>
              </a:rPr>
              <a:t>);</a:t>
            </a:r>
          </a:p>
          <a:p>
            <a:pPr marL="0" marR="0" lvl="1" indent="0" algn="l" rtl="0">
              <a:lnSpc>
                <a:spcPct val="120000"/>
              </a:lnSpc>
              <a:spcBef>
                <a:spcPts val="0"/>
              </a:spcBef>
              <a:spcAft>
                <a:spcPts val="0"/>
              </a:spcAft>
              <a:buNone/>
            </a:pPr>
            <a:endParaRPr lang="en-US" sz="800" b="0" i="0" u="none" strike="noStrike" cap="none" dirty="0">
              <a:solidFill>
                <a:srgbClr val="FFFFFF"/>
              </a:solidFill>
              <a:latin typeface="Lato"/>
              <a:ea typeface="Lato"/>
              <a:cs typeface="Lato"/>
              <a:sym typeface="Lato"/>
            </a:endParaRP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    // Clear the input field</a:t>
            </a: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    </a:t>
            </a:r>
            <a:r>
              <a:rPr lang="en-US" sz="800" b="0" i="0" u="none" strike="noStrike" cap="none" dirty="0" err="1">
                <a:solidFill>
                  <a:srgbClr val="FFFFFF"/>
                </a:solidFill>
                <a:latin typeface="Lato"/>
                <a:ea typeface="Lato"/>
                <a:cs typeface="Lato"/>
                <a:sym typeface="Lato"/>
              </a:rPr>
              <a:t>userInput.value</a:t>
            </a:r>
            <a:r>
              <a:rPr lang="en-US" sz="800" b="0" i="0" u="none" strike="noStrike" cap="none" dirty="0">
                <a:solidFill>
                  <a:srgbClr val="FFFFFF"/>
                </a:solidFill>
                <a:latin typeface="Lato"/>
                <a:ea typeface="Lato"/>
                <a:cs typeface="Lato"/>
                <a:sym typeface="Lato"/>
              </a:rPr>
              <a:t> = "";</a:t>
            </a: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    </a:t>
            </a:r>
            <a:r>
              <a:rPr lang="en-US" sz="800" b="0" i="0" u="none" strike="noStrike" cap="none" dirty="0" err="1">
                <a:solidFill>
                  <a:srgbClr val="FFFFFF"/>
                </a:solidFill>
                <a:latin typeface="Lato"/>
                <a:ea typeface="Lato"/>
                <a:cs typeface="Lato"/>
                <a:sym typeface="Lato"/>
              </a:rPr>
              <a:t>chatContainer.scrollTop</a:t>
            </a:r>
            <a:r>
              <a:rPr lang="en-US" sz="800" b="0" i="0" u="none" strike="noStrike" cap="none" dirty="0">
                <a:solidFill>
                  <a:srgbClr val="FFFFFF"/>
                </a:solidFill>
                <a:latin typeface="Lato"/>
                <a:ea typeface="Lato"/>
                <a:cs typeface="Lato"/>
                <a:sym typeface="Lato"/>
              </a:rPr>
              <a:t> = </a:t>
            </a:r>
            <a:r>
              <a:rPr lang="en-US" sz="800" b="0" i="0" u="none" strike="noStrike" cap="none" dirty="0" err="1">
                <a:solidFill>
                  <a:srgbClr val="FFFFFF"/>
                </a:solidFill>
                <a:latin typeface="Lato"/>
                <a:ea typeface="Lato"/>
                <a:cs typeface="Lato"/>
                <a:sym typeface="Lato"/>
              </a:rPr>
              <a:t>chatContainer.scrollHeight</a:t>
            </a:r>
            <a:r>
              <a:rPr lang="en-US" sz="800" b="0" i="0" u="none" strike="noStrike" cap="none" dirty="0">
                <a:solidFill>
                  <a:srgbClr val="FFFFFF"/>
                </a:solidFill>
                <a:latin typeface="Lato"/>
                <a:ea typeface="Lato"/>
                <a:cs typeface="Lato"/>
                <a:sym typeface="Lato"/>
              </a:rPr>
              <a:t>; // Scroll to the bottom</a:t>
            </a:r>
          </a:p>
          <a:p>
            <a:pPr marL="0" marR="0" lvl="1" indent="0" algn="l" rtl="0">
              <a:lnSpc>
                <a:spcPct val="120000"/>
              </a:lnSpc>
              <a:spcBef>
                <a:spcPts val="0"/>
              </a:spcBef>
              <a:spcAft>
                <a:spcPts val="0"/>
              </a:spcAft>
              <a:buNone/>
            </a:pPr>
            <a:endParaRPr lang="en-US" sz="800" b="0" i="0" u="none" strike="noStrike" cap="none" dirty="0">
              <a:solidFill>
                <a:srgbClr val="FFFFFF"/>
              </a:solidFill>
              <a:latin typeface="Lato"/>
              <a:ea typeface="Lato"/>
              <a:cs typeface="Lato"/>
              <a:sym typeface="Lato"/>
            </a:endParaRP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    // Simulate AI response</a:t>
            </a: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    </a:t>
            </a:r>
            <a:r>
              <a:rPr lang="en-US" sz="800" b="0" i="0" u="none" strike="noStrike" cap="none" dirty="0" err="1">
                <a:solidFill>
                  <a:srgbClr val="FFFFFF"/>
                </a:solidFill>
                <a:latin typeface="Lato"/>
                <a:ea typeface="Lato"/>
                <a:cs typeface="Lato"/>
                <a:sym typeface="Lato"/>
              </a:rPr>
              <a:t>setTimeout</a:t>
            </a:r>
            <a:r>
              <a:rPr lang="en-US" sz="800" b="0" i="0" u="none" strike="noStrike" cap="none" dirty="0">
                <a:solidFill>
                  <a:srgbClr val="FFFFFF"/>
                </a:solidFill>
                <a:latin typeface="Lato"/>
                <a:ea typeface="Lato"/>
                <a:cs typeface="Lato"/>
                <a:sym typeface="Lato"/>
              </a:rPr>
              <a:t>(() =&gt; {</a:t>
            </a: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        const </a:t>
            </a:r>
            <a:r>
              <a:rPr lang="en-US" sz="800" b="0" i="0" u="none" strike="noStrike" cap="none" dirty="0" err="1">
                <a:solidFill>
                  <a:srgbClr val="FFFFFF"/>
                </a:solidFill>
                <a:latin typeface="Lato"/>
                <a:ea typeface="Lato"/>
                <a:cs typeface="Lato"/>
                <a:sym typeface="Lato"/>
              </a:rPr>
              <a:t>aiMessageDiv</a:t>
            </a:r>
            <a:r>
              <a:rPr lang="en-US" sz="800" b="0" i="0" u="none" strike="noStrike" cap="none" dirty="0">
                <a:solidFill>
                  <a:srgbClr val="FFFFFF"/>
                </a:solidFill>
                <a:latin typeface="Lato"/>
                <a:ea typeface="Lato"/>
                <a:cs typeface="Lato"/>
                <a:sym typeface="Lato"/>
              </a:rPr>
              <a:t> = </a:t>
            </a:r>
            <a:r>
              <a:rPr lang="en-US" sz="800" b="0" i="0" u="none" strike="noStrike" cap="none" dirty="0" err="1">
                <a:solidFill>
                  <a:srgbClr val="FFFFFF"/>
                </a:solidFill>
                <a:latin typeface="Lato"/>
                <a:ea typeface="Lato"/>
                <a:cs typeface="Lato"/>
                <a:sym typeface="Lato"/>
              </a:rPr>
              <a:t>document.createElement</a:t>
            </a:r>
            <a:r>
              <a:rPr lang="en-US" sz="800" b="0" i="0" u="none" strike="noStrike" cap="none" dirty="0">
                <a:solidFill>
                  <a:srgbClr val="FFFFFF"/>
                </a:solidFill>
                <a:latin typeface="Lato"/>
                <a:ea typeface="Lato"/>
                <a:cs typeface="Lato"/>
                <a:sym typeface="Lato"/>
              </a:rPr>
              <a:t>("div");</a:t>
            </a: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        </a:t>
            </a:r>
            <a:r>
              <a:rPr lang="en-US" sz="800" b="0" i="0" u="none" strike="noStrike" cap="none" dirty="0" err="1">
                <a:solidFill>
                  <a:srgbClr val="FFFFFF"/>
                </a:solidFill>
                <a:latin typeface="Lato"/>
                <a:ea typeface="Lato"/>
                <a:cs typeface="Lato"/>
                <a:sym typeface="Lato"/>
              </a:rPr>
              <a:t>aiMessageDiv.classList.add</a:t>
            </a:r>
            <a:r>
              <a:rPr lang="en-US" sz="800" b="0" i="0" u="none" strike="noStrike" cap="none" dirty="0">
                <a:solidFill>
                  <a:srgbClr val="FFFFFF"/>
                </a:solidFill>
                <a:latin typeface="Lato"/>
                <a:ea typeface="Lato"/>
                <a:cs typeface="Lato"/>
                <a:sym typeface="Lato"/>
              </a:rPr>
              <a:t>("chat-message", "ai-message");</a:t>
            </a: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        </a:t>
            </a:r>
            <a:r>
              <a:rPr lang="en-US" sz="800" b="0" i="0" u="none" strike="noStrike" cap="none" dirty="0" err="1">
                <a:solidFill>
                  <a:srgbClr val="FFFFFF"/>
                </a:solidFill>
                <a:latin typeface="Lato"/>
                <a:ea typeface="Lato"/>
                <a:cs typeface="Lato"/>
                <a:sym typeface="Lato"/>
              </a:rPr>
              <a:t>aiMessageDiv.textContent</a:t>
            </a:r>
            <a:r>
              <a:rPr lang="en-US" sz="800" b="0" i="0" u="none" strike="noStrike" cap="none" dirty="0">
                <a:solidFill>
                  <a:srgbClr val="FFFFFF"/>
                </a:solidFill>
                <a:latin typeface="Lato"/>
                <a:ea typeface="Lato"/>
                <a:cs typeface="Lato"/>
                <a:sym typeface="Lato"/>
              </a:rPr>
              <a:t> = </a:t>
            </a:r>
            <a:r>
              <a:rPr lang="en-US" sz="800" b="0" i="0" u="none" strike="noStrike" cap="none" dirty="0" err="1">
                <a:solidFill>
                  <a:srgbClr val="FFFFFF"/>
                </a:solidFill>
                <a:latin typeface="Lato"/>
                <a:ea typeface="Lato"/>
                <a:cs typeface="Lato"/>
                <a:sym typeface="Lato"/>
              </a:rPr>
              <a:t>getAIResponse</a:t>
            </a:r>
            <a:r>
              <a:rPr lang="en-US" sz="800" b="0" i="0" u="none" strike="noStrike" cap="none" dirty="0">
                <a:solidFill>
                  <a:srgbClr val="FFFFFF"/>
                </a:solidFill>
                <a:latin typeface="Lato"/>
                <a:ea typeface="Lato"/>
                <a:cs typeface="Lato"/>
                <a:sym typeface="Lato"/>
              </a:rPr>
              <a:t>(message);</a:t>
            </a: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        </a:t>
            </a:r>
            <a:r>
              <a:rPr lang="en-US" sz="800" b="0" i="0" u="none" strike="noStrike" cap="none" dirty="0" err="1">
                <a:solidFill>
                  <a:srgbClr val="FFFFFF"/>
                </a:solidFill>
                <a:latin typeface="Lato"/>
                <a:ea typeface="Lato"/>
                <a:cs typeface="Lato"/>
                <a:sym typeface="Lato"/>
              </a:rPr>
              <a:t>chatContainer.appendChild</a:t>
            </a:r>
            <a:r>
              <a:rPr lang="en-US" sz="800" b="0" i="0" u="none" strike="noStrike" cap="none" dirty="0">
                <a:solidFill>
                  <a:srgbClr val="FFFFFF"/>
                </a:solidFill>
                <a:latin typeface="Lato"/>
                <a:ea typeface="Lato"/>
                <a:cs typeface="Lato"/>
                <a:sym typeface="Lato"/>
              </a:rPr>
              <a:t>(</a:t>
            </a:r>
            <a:r>
              <a:rPr lang="en-US" sz="800" b="0" i="0" u="none" strike="noStrike" cap="none" dirty="0" err="1">
                <a:solidFill>
                  <a:srgbClr val="FFFFFF"/>
                </a:solidFill>
                <a:latin typeface="Lato"/>
                <a:ea typeface="Lato"/>
                <a:cs typeface="Lato"/>
                <a:sym typeface="Lato"/>
              </a:rPr>
              <a:t>aiMessageDiv</a:t>
            </a:r>
            <a:r>
              <a:rPr lang="en-US" sz="800" b="0" i="0" u="none" strike="noStrike" cap="none" dirty="0">
                <a:solidFill>
                  <a:srgbClr val="FFFFFF"/>
                </a:solidFill>
                <a:latin typeface="Lato"/>
                <a:ea typeface="Lato"/>
                <a:cs typeface="Lato"/>
                <a:sym typeface="Lato"/>
              </a:rPr>
              <a:t>);</a:t>
            </a: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        </a:t>
            </a:r>
            <a:r>
              <a:rPr lang="en-US" sz="800" b="0" i="0" u="none" strike="noStrike" cap="none" dirty="0" err="1">
                <a:solidFill>
                  <a:srgbClr val="FFFFFF"/>
                </a:solidFill>
                <a:latin typeface="Lato"/>
                <a:ea typeface="Lato"/>
                <a:cs typeface="Lato"/>
                <a:sym typeface="Lato"/>
              </a:rPr>
              <a:t>chatContainer.scrollTop</a:t>
            </a:r>
            <a:r>
              <a:rPr lang="en-US" sz="800" b="0" i="0" u="none" strike="noStrike" cap="none" dirty="0">
                <a:solidFill>
                  <a:srgbClr val="FFFFFF"/>
                </a:solidFill>
                <a:latin typeface="Lato"/>
                <a:ea typeface="Lato"/>
                <a:cs typeface="Lato"/>
                <a:sym typeface="Lato"/>
              </a:rPr>
              <a:t> = </a:t>
            </a:r>
            <a:r>
              <a:rPr lang="en-US" sz="800" b="0" i="0" u="none" strike="noStrike" cap="none" dirty="0" err="1">
                <a:solidFill>
                  <a:srgbClr val="FFFFFF"/>
                </a:solidFill>
                <a:latin typeface="Lato"/>
                <a:ea typeface="Lato"/>
                <a:cs typeface="Lato"/>
                <a:sym typeface="Lato"/>
              </a:rPr>
              <a:t>chatContainer.scrollHeight</a:t>
            </a:r>
            <a:r>
              <a:rPr lang="en-US" sz="800" b="0" i="0" u="none" strike="noStrike" cap="none" dirty="0">
                <a:solidFill>
                  <a:srgbClr val="FFFFFF"/>
                </a:solidFill>
                <a:latin typeface="Lato"/>
                <a:ea typeface="Lato"/>
                <a:cs typeface="Lato"/>
                <a:sym typeface="Lato"/>
              </a:rPr>
              <a:t>; // Scroll to the bottom</a:t>
            </a: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    }, 1000); // Simulate a 1-second delay for the AI response</a:t>
            </a: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a:t>
            </a:r>
          </a:p>
          <a:p>
            <a:pPr marL="0" marR="0" lvl="1" indent="0" algn="l" rtl="0">
              <a:lnSpc>
                <a:spcPct val="120000"/>
              </a:lnSpc>
              <a:spcBef>
                <a:spcPts val="0"/>
              </a:spcBef>
              <a:spcAft>
                <a:spcPts val="0"/>
              </a:spcAft>
              <a:buNone/>
            </a:pPr>
            <a:endParaRPr lang="en-US" sz="800" b="0" i="0" u="none" strike="noStrike" cap="none" dirty="0">
              <a:solidFill>
                <a:srgbClr val="FFFFFF"/>
              </a:solidFill>
              <a:latin typeface="Lato"/>
              <a:ea typeface="Lato"/>
              <a:cs typeface="Lato"/>
              <a:sym typeface="Lato"/>
            </a:endParaRP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 Simulated AI response and opening links</a:t>
            </a: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function </a:t>
            </a:r>
            <a:r>
              <a:rPr lang="en-US" sz="800" b="0" i="0" u="none" strike="noStrike" cap="none" dirty="0" err="1">
                <a:solidFill>
                  <a:srgbClr val="FFFFFF"/>
                </a:solidFill>
                <a:latin typeface="Lato"/>
                <a:ea typeface="Lato"/>
                <a:cs typeface="Lato"/>
                <a:sym typeface="Lato"/>
              </a:rPr>
              <a:t>getAIResponse</a:t>
            </a:r>
            <a:r>
              <a:rPr lang="en-US" sz="800" b="0" i="0" u="none" strike="noStrike" cap="none" dirty="0">
                <a:solidFill>
                  <a:srgbClr val="FFFFFF"/>
                </a:solidFill>
                <a:latin typeface="Lato"/>
                <a:ea typeface="Lato"/>
                <a:cs typeface="Lato"/>
                <a:sym typeface="Lato"/>
              </a:rPr>
              <a:t>(message) {</a:t>
            </a: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    const </a:t>
            </a:r>
            <a:r>
              <a:rPr lang="en-US" sz="800" b="0" i="0" u="none" strike="noStrike" cap="none" dirty="0" err="1">
                <a:solidFill>
                  <a:srgbClr val="FFFFFF"/>
                </a:solidFill>
                <a:latin typeface="Lato"/>
                <a:ea typeface="Lato"/>
                <a:cs typeface="Lato"/>
                <a:sym typeface="Lato"/>
              </a:rPr>
              <a:t>lowerMessage</a:t>
            </a:r>
            <a:r>
              <a:rPr lang="en-US" sz="800" b="0" i="0" u="none" strike="noStrike" cap="none" dirty="0">
                <a:solidFill>
                  <a:srgbClr val="FFFFFF"/>
                </a:solidFill>
                <a:latin typeface="Lato"/>
                <a:ea typeface="Lato"/>
                <a:cs typeface="Lato"/>
                <a:sym typeface="Lato"/>
              </a:rPr>
              <a:t> = </a:t>
            </a:r>
            <a:r>
              <a:rPr lang="en-US" sz="800" b="0" i="0" u="none" strike="noStrike" cap="none" dirty="0" err="1">
                <a:solidFill>
                  <a:srgbClr val="FFFFFF"/>
                </a:solidFill>
                <a:latin typeface="Lato"/>
                <a:ea typeface="Lato"/>
                <a:cs typeface="Lato"/>
                <a:sym typeface="Lato"/>
              </a:rPr>
              <a:t>message.toLowerCase</a:t>
            </a:r>
            <a:r>
              <a:rPr lang="en-US" sz="800" b="0" i="0" u="none" strike="noStrike" cap="none" dirty="0">
                <a:solidFill>
                  <a:srgbClr val="FFFFFF"/>
                </a:solidFill>
                <a:latin typeface="Lato"/>
                <a:ea typeface="Lato"/>
                <a:cs typeface="Lato"/>
                <a:sym typeface="Lato"/>
              </a:rPr>
              <a:t>();</a:t>
            </a:r>
          </a:p>
          <a:p>
            <a:pPr marL="0" marR="0" lvl="1" indent="0" algn="l" rtl="0">
              <a:lnSpc>
                <a:spcPct val="120000"/>
              </a:lnSpc>
              <a:spcBef>
                <a:spcPts val="0"/>
              </a:spcBef>
              <a:spcAft>
                <a:spcPts val="0"/>
              </a:spcAft>
              <a:buNone/>
            </a:pPr>
            <a:endParaRPr lang="en-US" sz="800" b="0" i="0" u="none" strike="noStrike" cap="none" dirty="0">
              <a:solidFill>
                <a:srgbClr val="FFFFFF"/>
              </a:solidFill>
              <a:latin typeface="Lato"/>
              <a:ea typeface="Lato"/>
              <a:cs typeface="Lato"/>
              <a:sym typeface="Lato"/>
            </a:endParaRPr>
          </a:p>
          <a:p>
            <a:pPr marL="0" marR="0" lvl="1" indent="0" algn="l" rtl="0">
              <a:lnSpc>
                <a:spcPct val="120000"/>
              </a:lnSpc>
              <a:spcBef>
                <a:spcPts val="0"/>
              </a:spcBef>
              <a:spcAft>
                <a:spcPts val="0"/>
              </a:spcAft>
              <a:buNone/>
            </a:pPr>
            <a:r>
              <a:rPr lang="en-US" sz="800" b="0" i="0" u="none" strike="noStrike" cap="none" dirty="0">
                <a:solidFill>
                  <a:srgbClr val="FFFFFF"/>
                </a:solidFill>
                <a:latin typeface="Lato"/>
                <a:ea typeface="Lato"/>
                <a:cs typeface="Lato"/>
                <a:sym typeface="Lato"/>
              </a:rPr>
              <a:t>    </a:t>
            </a:r>
          </a:p>
        </p:txBody>
      </p:sp>
      <p:sp>
        <p:nvSpPr>
          <p:cNvPr id="3" name="TextBox 2">
            <a:extLst>
              <a:ext uri="{FF2B5EF4-FFF2-40B4-BE49-F238E27FC236}">
                <a16:creationId xmlns:a16="http://schemas.microsoft.com/office/drawing/2014/main" id="{488B20F2-7167-92B6-F324-0760F6315D32}"/>
              </a:ext>
            </a:extLst>
          </p:cNvPr>
          <p:cNvSpPr txBox="1"/>
          <p:nvPr/>
        </p:nvSpPr>
        <p:spPr>
          <a:xfrm>
            <a:off x="8840145" y="2870067"/>
            <a:ext cx="5290231" cy="4591257"/>
          </a:xfrm>
          <a:prstGeom prst="rect">
            <a:avLst/>
          </a:prstGeom>
          <a:noFill/>
        </p:spPr>
        <p:txBody>
          <a:bodyPr wrap="none" rtlCol="0">
            <a:spAutoFit/>
          </a:bodyPr>
          <a:lstStyle/>
          <a:p>
            <a:pPr marL="0" marR="0" lvl="1" indent="0" algn="l" rtl="0">
              <a:lnSpc>
                <a:spcPct val="120000"/>
              </a:lnSpc>
              <a:spcBef>
                <a:spcPts val="0"/>
              </a:spcBef>
              <a:spcAft>
                <a:spcPts val="0"/>
              </a:spcAft>
              <a:buNone/>
            </a:pPr>
            <a:r>
              <a:rPr lang="en-US" sz="900" b="0" i="0" u="none" strike="noStrike" cap="none" dirty="0">
                <a:solidFill>
                  <a:srgbClr val="FFFFFF"/>
                </a:solidFill>
                <a:latin typeface="Lato"/>
                <a:ea typeface="Lato"/>
                <a:cs typeface="Lato"/>
                <a:sym typeface="Lato"/>
              </a:rPr>
              <a:t>if (</a:t>
            </a:r>
            <a:r>
              <a:rPr lang="en-US" sz="900" b="0" i="0" u="none" strike="noStrike" cap="none" dirty="0" err="1">
                <a:solidFill>
                  <a:srgbClr val="FFFFFF"/>
                </a:solidFill>
                <a:latin typeface="Lato"/>
                <a:ea typeface="Lato"/>
                <a:cs typeface="Lato"/>
                <a:sym typeface="Lato"/>
              </a:rPr>
              <a:t>lowerMessage.includes</a:t>
            </a:r>
            <a:r>
              <a:rPr lang="en-US" sz="900" b="0" i="0" u="none" strike="noStrike" cap="none" dirty="0">
                <a:solidFill>
                  <a:srgbClr val="FFFFFF"/>
                </a:solidFill>
                <a:latin typeface="Lato"/>
                <a:ea typeface="Lato"/>
                <a:cs typeface="Lato"/>
                <a:sym typeface="Lato"/>
              </a:rPr>
              <a:t>("hello")) {</a:t>
            </a:r>
          </a:p>
          <a:p>
            <a:pPr marL="0" marR="0" lvl="1" indent="0" algn="l" rtl="0">
              <a:lnSpc>
                <a:spcPct val="120000"/>
              </a:lnSpc>
              <a:spcBef>
                <a:spcPts val="0"/>
              </a:spcBef>
              <a:spcAft>
                <a:spcPts val="0"/>
              </a:spcAft>
              <a:buNone/>
            </a:pPr>
            <a:r>
              <a:rPr lang="en-US" sz="900" b="0" i="0" u="none" strike="noStrike" cap="none" dirty="0">
                <a:solidFill>
                  <a:srgbClr val="FFFFFF"/>
                </a:solidFill>
                <a:latin typeface="Lato"/>
                <a:ea typeface="Lato"/>
                <a:cs typeface="Lato"/>
                <a:sym typeface="Lato"/>
              </a:rPr>
              <a:t>        return "Hello user ! How can I assist you today?";</a:t>
            </a:r>
          </a:p>
          <a:p>
            <a:pPr marL="0" marR="0" lvl="1" indent="0" algn="l" rtl="0">
              <a:lnSpc>
                <a:spcPct val="120000"/>
              </a:lnSpc>
              <a:spcBef>
                <a:spcPts val="0"/>
              </a:spcBef>
              <a:spcAft>
                <a:spcPts val="0"/>
              </a:spcAft>
              <a:buNone/>
            </a:pPr>
            <a:r>
              <a:rPr lang="en-US" sz="900" b="0" i="0" u="none" strike="noStrike" cap="none" dirty="0">
                <a:solidFill>
                  <a:srgbClr val="FFFFFF"/>
                </a:solidFill>
                <a:latin typeface="Lato"/>
                <a:ea typeface="Lato"/>
                <a:cs typeface="Lato"/>
                <a:sym typeface="Lato"/>
              </a:rPr>
              <a:t>    } else if (</a:t>
            </a:r>
            <a:r>
              <a:rPr lang="en-US" sz="900" b="0" i="0" u="none" strike="noStrike" cap="none" dirty="0" err="1">
                <a:solidFill>
                  <a:srgbClr val="FFFFFF"/>
                </a:solidFill>
                <a:latin typeface="Lato"/>
                <a:ea typeface="Lato"/>
                <a:cs typeface="Lato"/>
                <a:sym typeface="Lato"/>
              </a:rPr>
              <a:t>lowerMessage.includes</a:t>
            </a:r>
            <a:r>
              <a:rPr lang="en-US" sz="900" b="0" i="0" u="none" strike="noStrike" cap="none" dirty="0">
                <a:solidFill>
                  <a:srgbClr val="FFFFFF"/>
                </a:solidFill>
                <a:latin typeface="Lato"/>
                <a:ea typeface="Lato"/>
                <a:cs typeface="Lato"/>
                <a:sym typeface="Lato"/>
              </a:rPr>
              <a:t>("how are you")) {</a:t>
            </a:r>
          </a:p>
          <a:p>
            <a:pPr marL="0" marR="0" lvl="1" indent="0" algn="l" rtl="0">
              <a:lnSpc>
                <a:spcPct val="120000"/>
              </a:lnSpc>
              <a:spcBef>
                <a:spcPts val="0"/>
              </a:spcBef>
              <a:spcAft>
                <a:spcPts val="0"/>
              </a:spcAft>
              <a:buNone/>
            </a:pPr>
            <a:r>
              <a:rPr lang="en-US" sz="900" b="0" i="0" u="none" strike="noStrike" cap="none" dirty="0">
                <a:solidFill>
                  <a:srgbClr val="FFFFFF"/>
                </a:solidFill>
                <a:latin typeface="Lato"/>
                <a:ea typeface="Lato"/>
                <a:cs typeface="Lato"/>
                <a:sym typeface="Lato"/>
              </a:rPr>
              <a:t>        return "I'm just a AI assistant, but I'm doing well, thanks for asking!";</a:t>
            </a:r>
          </a:p>
          <a:p>
            <a:pPr marL="0" marR="0" lvl="1" indent="0" algn="l" rtl="0">
              <a:lnSpc>
                <a:spcPct val="120000"/>
              </a:lnSpc>
              <a:spcBef>
                <a:spcPts val="0"/>
              </a:spcBef>
              <a:spcAft>
                <a:spcPts val="0"/>
              </a:spcAft>
              <a:buNone/>
            </a:pPr>
            <a:r>
              <a:rPr lang="en-US" sz="900" b="0" i="0" u="none" strike="noStrike" cap="none" dirty="0">
                <a:solidFill>
                  <a:srgbClr val="FFFFFF"/>
                </a:solidFill>
                <a:latin typeface="Lato"/>
                <a:ea typeface="Lato"/>
                <a:cs typeface="Lato"/>
                <a:sym typeface="Lato"/>
              </a:rPr>
              <a:t>    } else if (</a:t>
            </a:r>
            <a:r>
              <a:rPr lang="en-US" sz="900" b="0" i="0" u="none" strike="noStrike" cap="none" dirty="0" err="1">
                <a:solidFill>
                  <a:srgbClr val="FFFFFF"/>
                </a:solidFill>
                <a:latin typeface="Lato"/>
                <a:ea typeface="Lato"/>
                <a:cs typeface="Lato"/>
                <a:sym typeface="Lato"/>
              </a:rPr>
              <a:t>lowerMessage.includes</a:t>
            </a:r>
            <a:r>
              <a:rPr lang="en-US" sz="900" b="0" i="0" u="none" strike="noStrike" cap="none" dirty="0">
                <a:solidFill>
                  <a:srgbClr val="FFFFFF"/>
                </a:solidFill>
                <a:latin typeface="Lato"/>
                <a:ea typeface="Lato"/>
                <a:cs typeface="Lato"/>
                <a:sym typeface="Lato"/>
              </a:rPr>
              <a:t>("who are you")) {</a:t>
            </a:r>
          </a:p>
          <a:p>
            <a:pPr marL="0" marR="0" lvl="1" indent="0" algn="l" rtl="0">
              <a:lnSpc>
                <a:spcPct val="120000"/>
              </a:lnSpc>
              <a:spcBef>
                <a:spcPts val="0"/>
              </a:spcBef>
              <a:spcAft>
                <a:spcPts val="0"/>
              </a:spcAft>
              <a:buNone/>
            </a:pPr>
            <a:r>
              <a:rPr lang="en-US" sz="900" b="0" i="0" u="none" strike="noStrike" cap="none" dirty="0">
                <a:solidFill>
                  <a:srgbClr val="FFFFFF"/>
                </a:solidFill>
                <a:latin typeface="Lato"/>
                <a:ea typeface="Lato"/>
                <a:cs typeface="Lato"/>
                <a:sym typeface="Lato"/>
              </a:rPr>
              <a:t>        return "I am an AI assistant created by </a:t>
            </a:r>
            <a:r>
              <a:rPr lang="en-US" sz="900" b="0" i="0" u="none" strike="noStrike" cap="none" dirty="0" err="1">
                <a:solidFill>
                  <a:srgbClr val="FFFFFF"/>
                </a:solidFill>
                <a:latin typeface="Lato"/>
                <a:ea typeface="Lato"/>
                <a:cs typeface="Lato"/>
                <a:sym typeface="Lato"/>
              </a:rPr>
              <a:t>Pʀ</a:t>
            </a:r>
            <a:r>
              <a:rPr lang="en-US" sz="900" b="0" i="0" u="none" strike="noStrike" cap="none" dirty="0">
                <a:solidFill>
                  <a:srgbClr val="FFFFFF"/>
                </a:solidFill>
                <a:latin typeface="Lato"/>
                <a:ea typeface="Lato"/>
                <a:cs typeface="Lato"/>
                <a:sym typeface="Lato"/>
              </a:rPr>
              <a:t>ᴀᴛɪᴋ ꜱᴘ</a:t>
            </a:r>
            <a:r>
              <a:rPr lang="en-US" sz="900" b="0" i="0" u="none" strike="noStrike" cap="none" dirty="0" err="1">
                <a:solidFill>
                  <a:srgbClr val="FFFFFF"/>
                </a:solidFill>
                <a:latin typeface="Lato"/>
                <a:ea typeface="Lato"/>
                <a:cs typeface="Lato"/>
                <a:sym typeface="Lato"/>
              </a:rPr>
              <a:t>ʜᴇʀ</a:t>
            </a:r>
            <a:r>
              <a:rPr lang="en-US" sz="900" b="0" i="0" u="none" strike="noStrike" cap="none" dirty="0">
                <a:solidFill>
                  <a:srgbClr val="FFFFFF"/>
                </a:solidFill>
                <a:latin typeface="Lato"/>
                <a:ea typeface="Lato"/>
                <a:cs typeface="Lato"/>
                <a:sym typeface="Lato"/>
              </a:rPr>
              <a:t>ᴇ𝗫 to assist you with tasks and answer.";</a:t>
            </a:r>
          </a:p>
          <a:p>
            <a:pPr marL="0" marR="0" lvl="1" indent="0" algn="l" rtl="0">
              <a:lnSpc>
                <a:spcPct val="120000"/>
              </a:lnSpc>
              <a:spcBef>
                <a:spcPts val="0"/>
              </a:spcBef>
              <a:spcAft>
                <a:spcPts val="0"/>
              </a:spcAft>
              <a:buNone/>
            </a:pPr>
            <a:r>
              <a:rPr lang="en-US" sz="900" b="0" i="0" u="none" strike="noStrike" cap="none" dirty="0">
                <a:solidFill>
                  <a:srgbClr val="FFFFFF"/>
                </a:solidFill>
                <a:latin typeface="Lato"/>
                <a:ea typeface="Lato"/>
                <a:cs typeface="Lato"/>
                <a:sym typeface="Lato"/>
              </a:rPr>
              <a:t>    } else if (</a:t>
            </a:r>
            <a:r>
              <a:rPr lang="en-US" sz="900" b="0" i="0" u="none" strike="noStrike" cap="none" dirty="0" err="1">
                <a:solidFill>
                  <a:srgbClr val="FFFFFF"/>
                </a:solidFill>
                <a:latin typeface="Lato"/>
                <a:ea typeface="Lato"/>
                <a:cs typeface="Lato"/>
                <a:sym typeface="Lato"/>
              </a:rPr>
              <a:t>lowerMessage.includes</a:t>
            </a:r>
            <a:r>
              <a:rPr lang="en-US" sz="900" b="0" i="0" u="none" strike="noStrike" cap="none" dirty="0">
                <a:solidFill>
                  <a:srgbClr val="FFFFFF"/>
                </a:solidFill>
                <a:latin typeface="Lato"/>
                <a:ea typeface="Lato"/>
                <a:cs typeface="Lato"/>
                <a:sym typeface="Lato"/>
              </a:rPr>
              <a:t>("help")) {</a:t>
            </a:r>
          </a:p>
          <a:p>
            <a:pPr marL="0" marR="0" lvl="1" indent="0" algn="l" rtl="0">
              <a:lnSpc>
                <a:spcPct val="120000"/>
              </a:lnSpc>
              <a:spcBef>
                <a:spcPts val="0"/>
              </a:spcBef>
              <a:spcAft>
                <a:spcPts val="0"/>
              </a:spcAft>
              <a:buNone/>
            </a:pPr>
            <a:r>
              <a:rPr lang="en-US" sz="900" b="0" i="0" u="none" strike="noStrike" cap="none" dirty="0">
                <a:solidFill>
                  <a:srgbClr val="FFFFFF"/>
                </a:solidFill>
                <a:latin typeface="Lato"/>
                <a:ea typeface="Lato"/>
                <a:cs typeface="Lato"/>
                <a:sym typeface="Lato"/>
              </a:rPr>
              <a:t>        return "I can help you with opening websites, answering questions, and providing information!";</a:t>
            </a:r>
          </a:p>
          <a:p>
            <a:pPr marL="0" marR="0" lvl="1" indent="0" algn="l" rtl="0">
              <a:lnSpc>
                <a:spcPct val="120000"/>
              </a:lnSpc>
              <a:spcBef>
                <a:spcPts val="0"/>
              </a:spcBef>
              <a:spcAft>
                <a:spcPts val="0"/>
              </a:spcAft>
              <a:buNone/>
            </a:pPr>
            <a:r>
              <a:rPr lang="en-US" sz="900" b="0" i="0" u="none" strike="noStrike" cap="none" dirty="0">
                <a:solidFill>
                  <a:srgbClr val="FFFFFF"/>
                </a:solidFill>
                <a:latin typeface="Lato"/>
                <a:ea typeface="Lato"/>
                <a:cs typeface="Lato"/>
                <a:sym typeface="Lato"/>
              </a:rPr>
              <a:t>    } else if (</a:t>
            </a:r>
            <a:r>
              <a:rPr lang="en-US" sz="900" b="0" i="0" u="none" strike="noStrike" cap="none" dirty="0" err="1">
                <a:solidFill>
                  <a:srgbClr val="FFFFFF"/>
                </a:solidFill>
                <a:latin typeface="Lato"/>
                <a:ea typeface="Lato"/>
                <a:cs typeface="Lato"/>
                <a:sym typeface="Lato"/>
              </a:rPr>
              <a:t>lowerMessage.includes</a:t>
            </a:r>
            <a:r>
              <a:rPr lang="en-US" sz="900" b="0" i="0" u="none" strike="noStrike" cap="none" dirty="0">
                <a:solidFill>
                  <a:srgbClr val="FFFFFF"/>
                </a:solidFill>
                <a:latin typeface="Lato"/>
                <a:ea typeface="Lato"/>
                <a:cs typeface="Lato"/>
                <a:sym typeface="Lato"/>
              </a:rPr>
              <a:t>("your name")) {</a:t>
            </a:r>
          </a:p>
          <a:p>
            <a:pPr marL="0" marR="0" lvl="1" indent="0" algn="l" rtl="0">
              <a:lnSpc>
                <a:spcPct val="120000"/>
              </a:lnSpc>
              <a:spcBef>
                <a:spcPts val="0"/>
              </a:spcBef>
              <a:spcAft>
                <a:spcPts val="0"/>
              </a:spcAft>
              <a:buNone/>
            </a:pPr>
            <a:r>
              <a:rPr lang="en-US" sz="900" b="0" i="0" u="none" strike="noStrike" cap="none" dirty="0">
                <a:solidFill>
                  <a:srgbClr val="FFFFFF"/>
                </a:solidFill>
                <a:latin typeface="Lato"/>
                <a:ea typeface="Lato"/>
                <a:cs typeface="Lato"/>
                <a:sym typeface="Lato"/>
              </a:rPr>
              <a:t>        return "I don't have a specific name, but you can call me </a:t>
            </a:r>
            <a:r>
              <a:rPr lang="en-US" sz="900" b="0" i="0" u="none" strike="noStrike" cap="none" dirty="0" err="1">
                <a:solidFill>
                  <a:srgbClr val="FFFFFF"/>
                </a:solidFill>
                <a:latin typeface="Lato"/>
                <a:ea typeface="Lato"/>
                <a:cs typeface="Lato"/>
                <a:sym typeface="Lato"/>
              </a:rPr>
              <a:t>Pʀ</a:t>
            </a:r>
            <a:r>
              <a:rPr lang="en-US" sz="900" b="0" i="0" u="none" strike="noStrike" cap="none" dirty="0">
                <a:solidFill>
                  <a:srgbClr val="FFFFFF"/>
                </a:solidFill>
                <a:latin typeface="Lato"/>
                <a:ea typeface="Lato"/>
                <a:cs typeface="Lato"/>
                <a:sym typeface="Lato"/>
              </a:rPr>
              <a:t>ᴀᴛɪᴋ ꜱᴘ</a:t>
            </a:r>
            <a:r>
              <a:rPr lang="en-US" sz="900" b="0" i="0" u="none" strike="noStrike" cap="none" dirty="0" err="1">
                <a:solidFill>
                  <a:srgbClr val="FFFFFF"/>
                </a:solidFill>
                <a:latin typeface="Lato"/>
                <a:ea typeface="Lato"/>
                <a:cs typeface="Lato"/>
                <a:sym typeface="Lato"/>
              </a:rPr>
              <a:t>ʜᴇʀ</a:t>
            </a:r>
            <a:r>
              <a:rPr lang="en-US" sz="900" b="0" i="0" u="none" strike="noStrike" cap="none" dirty="0">
                <a:solidFill>
                  <a:srgbClr val="FFFFFF"/>
                </a:solidFill>
                <a:latin typeface="Lato"/>
                <a:ea typeface="Lato"/>
                <a:cs typeface="Lato"/>
                <a:sym typeface="Lato"/>
              </a:rPr>
              <a:t>ᴇ𝗫 ";</a:t>
            </a:r>
          </a:p>
          <a:p>
            <a:pPr marL="0" marR="0" lvl="1" indent="0" algn="l" rtl="0">
              <a:lnSpc>
                <a:spcPct val="120000"/>
              </a:lnSpc>
              <a:spcBef>
                <a:spcPts val="0"/>
              </a:spcBef>
              <a:spcAft>
                <a:spcPts val="0"/>
              </a:spcAft>
              <a:buNone/>
            </a:pPr>
            <a:r>
              <a:rPr lang="en-US" sz="900" b="0" i="0" u="none" strike="noStrike" cap="none" dirty="0">
                <a:solidFill>
                  <a:srgbClr val="FFFFFF"/>
                </a:solidFill>
                <a:latin typeface="Lato"/>
                <a:ea typeface="Lato"/>
                <a:cs typeface="Lato"/>
                <a:sym typeface="Lato"/>
              </a:rPr>
              <a:t>    } else if (</a:t>
            </a:r>
            <a:r>
              <a:rPr lang="en-US" sz="900" b="0" i="0" u="none" strike="noStrike" cap="none" dirty="0" err="1">
                <a:solidFill>
                  <a:srgbClr val="FFFFFF"/>
                </a:solidFill>
                <a:latin typeface="Lato"/>
                <a:ea typeface="Lato"/>
                <a:cs typeface="Lato"/>
                <a:sym typeface="Lato"/>
              </a:rPr>
              <a:t>lowerMessage.includes</a:t>
            </a:r>
            <a:r>
              <a:rPr lang="en-US" sz="900" b="0" i="0" u="none" strike="noStrike" cap="none" dirty="0">
                <a:solidFill>
                  <a:srgbClr val="FFFFFF"/>
                </a:solidFill>
                <a:latin typeface="Lato"/>
                <a:ea typeface="Lato"/>
                <a:cs typeface="Lato"/>
                <a:sym typeface="Lato"/>
              </a:rPr>
              <a:t>("thank you")) {</a:t>
            </a:r>
          </a:p>
          <a:p>
            <a:pPr marL="0" marR="0" lvl="1" indent="0" algn="l" rtl="0">
              <a:lnSpc>
                <a:spcPct val="120000"/>
              </a:lnSpc>
              <a:spcBef>
                <a:spcPts val="0"/>
              </a:spcBef>
              <a:spcAft>
                <a:spcPts val="0"/>
              </a:spcAft>
              <a:buNone/>
            </a:pPr>
            <a:r>
              <a:rPr lang="en-US" sz="900" b="0" i="0" u="none" strike="noStrike" cap="none" dirty="0">
                <a:solidFill>
                  <a:srgbClr val="FFFFFF"/>
                </a:solidFill>
                <a:latin typeface="Lato"/>
                <a:ea typeface="Lato"/>
                <a:cs typeface="Lato"/>
                <a:sym typeface="Lato"/>
              </a:rPr>
              <a:t>        return "</a:t>
            </a:r>
            <a:r>
              <a:rPr lang="en-US" sz="1050" b="0" i="0" u="none" strike="noStrike" cap="none" dirty="0">
                <a:solidFill>
                  <a:srgbClr val="FFFFFF"/>
                </a:solidFill>
                <a:latin typeface="Lato"/>
                <a:ea typeface="Lato"/>
                <a:cs typeface="Lato"/>
                <a:sym typeface="Lato"/>
              </a:rPr>
              <a:t>You're</a:t>
            </a:r>
            <a:r>
              <a:rPr lang="en-US" sz="900" b="0" i="0" u="none" strike="noStrike" cap="none" dirty="0">
                <a:solidFill>
                  <a:srgbClr val="FFFFFF"/>
                </a:solidFill>
                <a:latin typeface="Lato"/>
                <a:ea typeface="Lato"/>
                <a:cs typeface="Lato"/>
                <a:sym typeface="Lato"/>
              </a:rPr>
              <a:t> welcome! Feel free to ask if you need anything else.";</a:t>
            </a:r>
          </a:p>
          <a:p>
            <a:pPr marL="0" marR="0" lvl="1" indent="0" algn="l" rtl="0">
              <a:lnSpc>
                <a:spcPct val="120000"/>
              </a:lnSpc>
              <a:spcBef>
                <a:spcPts val="0"/>
              </a:spcBef>
              <a:spcAft>
                <a:spcPts val="0"/>
              </a:spcAft>
              <a:buNone/>
            </a:pPr>
            <a:r>
              <a:rPr lang="en-US" sz="900" b="0" i="0" u="none" strike="noStrike" cap="none" dirty="0">
                <a:solidFill>
                  <a:srgbClr val="FFFFFF"/>
                </a:solidFill>
                <a:latin typeface="Lato"/>
                <a:ea typeface="Lato"/>
                <a:cs typeface="Lato"/>
                <a:sym typeface="Lato"/>
              </a:rPr>
              <a:t>    } else if (</a:t>
            </a:r>
            <a:r>
              <a:rPr lang="en-US" sz="900" b="0" i="0" u="none" strike="noStrike" cap="none" dirty="0" err="1">
                <a:solidFill>
                  <a:srgbClr val="FFFFFF"/>
                </a:solidFill>
                <a:latin typeface="Lato"/>
                <a:ea typeface="Lato"/>
                <a:cs typeface="Lato"/>
                <a:sym typeface="Lato"/>
              </a:rPr>
              <a:t>lowerMessage.includes</a:t>
            </a:r>
            <a:r>
              <a:rPr lang="en-US" sz="900" b="0" i="0" u="none" strike="noStrike" cap="none" dirty="0">
                <a:solidFill>
                  <a:srgbClr val="FFFFFF"/>
                </a:solidFill>
                <a:latin typeface="Lato"/>
                <a:ea typeface="Lato"/>
                <a:cs typeface="Lato"/>
                <a:sym typeface="Lato"/>
              </a:rPr>
              <a:t>("bye")) {</a:t>
            </a:r>
          </a:p>
          <a:p>
            <a:pPr marL="0" marR="0" lvl="1" indent="0" algn="l" rtl="0">
              <a:lnSpc>
                <a:spcPct val="120000"/>
              </a:lnSpc>
              <a:spcBef>
                <a:spcPts val="0"/>
              </a:spcBef>
              <a:spcAft>
                <a:spcPts val="0"/>
              </a:spcAft>
              <a:buNone/>
            </a:pPr>
            <a:r>
              <a:rPr lang="en-US" sz="900" b="0" i="0" u="none" strike="noStrike" cap="none" dirty="0">
                <a:solidFill>
                  <a:srgbClr val="FFFFFF"/>
                </a:solidFill>
                <a:latin typeface="Lato"/>
                <a:ea typeface="Lato"/>
                <a:cs typeface="Lato"/>
                <a:sym typeface="Lato"/>
              </a:rPr>
              <a:t>        return "Goodbye! Have a great day!";</a:t>
            </a:r>
          </a:p>
          <a:p>
            <a:pPr marL="0" marR="0" lvl="1" indent="0" algn="l" rtl="0">
              <a:lnSpc>
                <a:spcPct val="120000"/>
              </a:lnSpc>
              <a:spcBef>
                <a:spcPts val="0"/>
              </a:spcBef>
              <a:spcAft>
                <a:spcPts val="0"/>
              </a:spcAft>
              <a:buNone/>
            </a:pPr>
            <a:r>
              <a:rPr lang="en-US" sz="900" b="0" i="0" u="none" strike="noStrike" cap="none" dirty="0">
                <a:solidFill>
                  <a:srgbClr val="FFFFFF"/>
                </a:solidFill>
                <a:latin typeface="Lato"/>
                <a:ea typeface="Lato"/>
                <a:cs typeface="Lato"/>
                <a:sym typeface="Lato"/>
              </a:rPr>
              <a:t>    } else if (</a:t>
            </a:r>
            <a:r>
              <a:rPr lang="en-US" sz="900" b="0" i="0" u="none" strike="noStrike" cap="none" dirty="0" err="1">
                <a:solidFill>
                  <a:srgbClr val="FFFFFF"/>
                </a:solidFill>
                <a:latin typeface="Lato"/>
                <a:ea typeface="Lato"/>
                <a:cs typeface="Lato"/>
                <a:sym typeface="Lato"/>
              </a:rPr>
              <a:t>lowerMessage.includes</a:t>
            </a:r>
            <a:r>
              <a:rPr lang="en-US" sz="900" b="0" i="0" u="none" strike="noStrike" cap="none" dirty="0">
                <a:solidFill>
                  <a:srgbClr val="FFFFFF"/>
                </a:solidFill>
                <a:latin typeface="Lato"/>
                <a:ea typeface="Lato"/>
                <a:cs typeface="Lato"/>
                <a:sym typeface="Lato"/>
              </a:rPr>
              <a:t>("</a:t>
            </a:r>
            <a:r>
              <a:rPr lang="en-US" sz="900" b="0" i="0" u="none" strike="noStrike" cap="none" dirty="0" err="1">
                <a:solidFill>
                  <a:srgbClr val="FFFFFF"/>
                </a:solidFill>
                <a:latin typeface="Lato"/>
                <a:ea typeface="Lato"/>
                <a:cs typeface="Lato"/>
                <a:sym typeface="Lato"/>
              </a:rPr>
              <a:t>youtube</a:t>
            </a:r>
            <a:r>
              <a:rPr lang="en-US" sz="900" b="0" i="0" u="none" strike="noStrike" cap="none" dirty="0">
                <a:solidFill>
                  <a:srgbClr val="FFFFFF"/>
                </a:solidFill>
                <a:latin typeface="Lato"/>
                <a:ea typeface="Lato"/>
                <a:cs typeface="Lato"/>
                <a:sym typeface="Lato"/>
              </a:rPr>
              <a:t>")) {</a:t>
            </a:r>
          </a:p>
          <a:p>
            <a:pPr marL="0" marR="0" lvl="1" indent="0" algn="l" rtl="0">
              <a:lnSpc>
                <a:spcPct val="120000"/>
              </a:lnSpc>
              <a:spcBef>
                <a:spcPts val="0"/>
              </a:spcBef>
              <a:spcAft>
                <a:spcPts val="0"/>
              </a:spcAft>
              <a:buNone/>
            </a:pPr>
            <a:r>
              <a:rPr lang="en-US" sz="900" b="0" i="0" u="none" strike="noStrike" cap="none" dirty="0">
                <a:solidFill>
                  <a:srgbClr val="FFFFFF"/>
                </a:solidFill>
                <a:latin typeface="Lato"/>
                <a:ea typeface="Lato"/>
                <a:cs typeface="Lato"/>
                <a:sym typeface="Lato"/>
              </a:rPr>
              <a:t>        </a:t>
            </a:r>
            <a:r>
              <a:rPr lang="en-US" sz="900" b="0" i="0" u="none" strike="noStrike" cap="none" dirty="0" err="1">
                <a:solidFill>
                  <a:srgbClr val="FFFFFF"/>
                </a:solidFill>
                <a:latin typeface="Lato"/>
                <a:ea typeface="Lato"/>
                <a:cs typeface="Lato"/>
                <a:sym typeface="Lato"/>
              </a:rPr>
              <a:t>window.open</a:t>
            </a:r>
            <a:r>
              <a:rPr lang="en-US" sz="900" b="0" i="0" u="none" strike="noStrike" cap="none" dirty="0">
                <a:solidFill>
                  <a:srgbClr val="FFFFFF"/>
                </a:solidFill>
                <a:latin typeface="Lato"/>
                <a:ea typeface="Lato"/>
                <a:cs typeface="Lato"/>
                <a:sym typeface="Lato"/>
              </a:rPr>
              <a:t>("https://www.youtube.com", "_blank");</a:t>
            </a:r>
          </a:p>
          <a:p>
            <a:pPr marL="0" marR="0" lvl="1" indent="0" algn="l" rtl="0">
              <a:lnSpc>
                <a:spcPct val="120000"/>
              </a:lnSpc>
              <a:spcBef>
                <a:spcPts val="0"/>
              </a:spcBef>
              <a:spcAft>
                <a:spcPts val="0"/>
              </a:spcAft>
              <a:buNone/>
            </a:pPr>
            <a:r>
              <a:rPr lang="en-US" sz="900" b="0" i="0" u="none" strike="noStrike" cap="none" dirty="0">
                <a:solidFill>
                  <a:srgbClr val="FFFFFF"/>
                </a:solidFill>
                <a:latin typeface="Lato"/>
                <a:ea typeface="Lato"/>
                <a:cs typeface="Lato"/>
                <a:sym typeface="Lato"/>
              </a:rPr>
              <a:t>        return "Opening YouTube for you!";</a:t>
            </a:r>
          </a:p>
          <a:p>
            <a:pPr marL="0" marR="0" lvl="1" indent="0" algn="l" rtl="0">
              <a:lnSpc>
                <a:spcPct val="120000"/>
              </a:lnSpc>
              <a:spcBef>
                <a:spcPts val="0"/>
              </a:spcBef>
              <a:spcAft>
                <a:spcPts val="0"/>
              </a:spcAft>
              <a:buNone/>
            </a:pPr>
            <a:r>
              <a:rPr lang="en-US" sz="900" b="0" i="0" u="none" strike="noStrike" cap="none" dirty="0">
                <a:solidFill>
                  <a:srgbClr val="FFFFFF"/>
                </a:solidFill>
                <a:latin typeface="Lato"/>
                <a:ea typeface="Lato"/>
                <a:cs typeface="Lato"/>
                <a:sym typeface="Lato"/>
              </a:rPr>
              <a:t>    } else if (</a:t>
            </a:r>
            <a:r>
              <a:rPr lang="en-US" sz="900" b="0" i="0" u="none" strike="noStrike" cap="none" dirty="0" err="1">
                <a:solidFill>
                  <a:srgbClr val="FFFFFF"/>
                </a:solidFill>
                <a:latin typeface="Lato"/>
                <a:ea typeface="Lato"/>
                <a:cs typeface="Lato"/>
                <a:sym typeface="Lato"/>
              </a:rPr>
              <a:t>lowerMessage.includes</a:t>
            </a:r>
            <a:r>
              <a:rPr lang="en-US" sz="900" b="0" i="0" u="none" strike="noStrike" cap="none" dirty="0">
                <a:solidFill>
                  <a:srgbClr val="FFFFFF"/>
                </a:solidFill>
                <a:latin typeface="Lato"/>
                <a:ea typeface="Lato"/>
                <a:cs typeface="Lato"/>
                <a:sym typeface="Lato"/>
              </a:rPr>
              <a:t>("chrome")) {</a:t>
            </a:r>
          </a:p>
          <a:p>
            <a:pPr marL="0" marR="0" lvl="1" indent="0" algn="l" rtl="0">
              <a:lnSpc>
                <a:spcPct val="120000"/>
              </a:lnSpc>
              <a:spcBef>
                <a:spcPts val="0"/>
              </a:spcBef>
              <a:spcAft>
                <a:spcPts val="0"/>
              </a:spcAft>
              <a:buNone/>
            </a:pPr>
            <a:r>
              <a:rPr lang="en-US" sz="900" b="0" i="0" u="none" strike="noStrike" cap="none" dirty="0">
                <a:solidFill>
                  <a:srgbClr val="FFFFFF"/>
                </a:solidFill>
                <a:latin typeface="Lato"/>
                <a:ea typeface="Lato"/>
                <a:cs typeface="Lato"/>
                <a:sym typeface="Lato"/>
              </a:rPr>
              <a:t>        </a:t>
            </a:r>
            <a:r>
              <a:rPr lang="en-US" sz="900" b="0" i="0" u="none" strike="noStrike" cap="none" dirty="0" err="1">
                <a:solidFill>
                  <a:srgbClr val="FFFFFF"/>
                </a:solidFill>
                <a:latin typeface="Lato"/>
                <a:ea typeface="Lato"/>
                <a:cs typeface="Lato"/>
                <a:sym typeface="Lato"/>
              </a:rPr>
              <a:t>window.open</a:t>
            </a:r>
            <a:r>
              <a:rPr lang="en-US" sz="900" b="0" i="0" u="none" strike="noStrike" cap="none" dirty="0">
                <a:solidFill>
                  <a:srgbClr val="FFFFFF"/>
                </a:solidFill>
                <a:latin typeface="Lato"/>
                <a:ea typeface="Lato"/>
                <a:cs typeface="Lato"/>
                <a:sym typeface="Lato"/>
              </a:rPr>
              <a:t>("https://www.google.com/chrome/", "_blank");</a:t>
            </a:r>
          </a:p>
          <a:p>
            <a:pPr marL="0" marR="0" lvl="1" indent="0" algn="l" rtl="0">
              <a:lnSpc>
                <a:spcPct val="120000"/>
              </a:lnSpc>
              <a:spcBef>
                <a:spcPts val="0"/>
              </a:spcBef>
              <a:spcAft>
                <a:spcPts val="0"/>
              </a:spcAft>
              <a:buNone/>
            </a:pPr>
            <a:r>
              <a:rPr lang="en-US" sz="900" b="0" i="0" u="none" strike="noStrike" cap="none" dirty="0">
                <a:solidFill>
                  <a:srgbClr val="FFFFFF"/>
                </a:solidFill>
                <a:latin typeface="Lato"/>
                <a:ea typeface="Lato"/>
                <a:cs typeface="Lato"/>
                <a:sym typeface="Lato"/>
              </a:rPr>
              <a:t>        return "Opening Chrome download page!";</a:t>
            </a:r>
          </a:p>
          <a:p>
            <a:pPr marL="0" marR="0" lvl="1" indent="0" algn="l" rtl="0">
              <a:lnSpc>
                <a:spcPct val="120000"/>
              </a:lnSpc>
              <a:spcBef>
                <a:spcPts val="0"/>
              </a:spcBef>
              <a:spcAft>
                <a:spcPts val="0"/>
              </a:spcAft>
              <a:buNone/>
            </a:pPr>
            <a:r>
              <a:rPr lang="en-US" sz="900" b="0" i="0" u="none" strike="noStrike" cap="none" dirty="0">
                <a:solidFill>
                  <a:srgbClr val="FFFFFF"/>
                </a:solidFill>
                <a:latin typeface="Lato"/>
                <a:ea typeface="Lato"/>
                <a:cs typeface="Lato"/>
                <a:sym typeface="Lato"/>
              </a:rPr>
              <a:t>    } else if (</a:t>
            </a:r>
            <a:r>
              <a:rPr lang="en-US" sz="900" b="0" i="0" u="none" strike="noStrike" cap="none" dirty="0" err="1">
                <a:solidFill>
                  <a:srgbClr val="FFFFFF"/>
                </a:solidFill>
                <a:latin typeface="Lato"/>
                <a:ea typeface="Lato"/>
                <a:cs typeface="Lato"/>
                <a:sym typeface="Lato"/>
              </a:rPr>
              <a:t>lowerMessage.includes</a:t>
            </a:r>
            <a:r>
              <a:rPr lang="en-US" sz="900" b="0" i="0" u="none" strike="noStrike" cap="none" dirty="0">
                <a:solidFill>
                  <a:srgbClr val="FFFFFF"/>
                </a:solidFill>
                <a:latin typeface="Lato"/>
                <a:ea typeface="Lato"/>
                <a:cs typeface="Lato"/>
                <a:sym typeface="Lato"/>
              </a:rPr>
              <a:t>("</a:t>
            </a:r>
            <a:r>
              <a:rPr lang="en-US" sz="900" b="0" i="0" u="none" strike="noStrike" cap="none" dirty="0" err="1">
                <a:solidFill>
                  <a:srgbClr val="FFFFFF"/>
                </a:solidFill>
                <a:latin typeface="Lato"/>
                <a:ea typeface="Lato"/>
                <a:cs typeface="Lato"/>
                <a:sym typeface="Lato"/>
              </a:rPr>
              <a:t>chatgpt</a:t>
            </a:r>
            <a:r>
              <a:rPr lang="en-US" sz="900" b="0" i="0" u="none" strike="noStrike" cap="none" dirty="0">
                <a:solidFill>
                  <a:srgbClr val="FFFFFF"/>
                </a:solidFill>
                <a:latin typeface="Lato"/>
                <a:ea typeface="Lato"/>
                <a:cs typeface="Lato"/>
                <a:sym typeface="Lato"/>
              </a:rPr>
              <a:t>")) {</a:t>
            </a:r>
          </a:p>
          <a:p>
            <a:pPr marL="0" marR="0" lvl="1" indent="0" algn="l" rtl="0">
              <a:lnSpc>
                <a:spcPct val="120000"/>
              </a:lnSpc>
              <a:spcBef>
                <a:spcPts val="0"/>
              </a:spcBef>
              <a:spcAft>
                <a:spcPts val="0"/>
              </a:spcAft>
              <a:buNone/>
            </a:pPr>
            <a:r>
              <a:rPr lang="en-US" sz="900" b="0" i="0" u="none" strike="noStrike" cap="none" dirty="0">
                <a:solidFill>
                  <a:srgbClr val="FFFFFF"/>
                </a:solidFill>
                <a:latin typeface="Lato"/>
                <a:ea typeface="Lato"/>
                <a:cs typeface="Lato"/>
                <a:sym typeface="Lato"/>
              </a:rPr>
              <a:t>        </a:t>
            </a:r>
            <a:r>
              <a:rPr lang="en-US" sz="900" b="0" i="0" u="none" strike="noStrike" cap="none" dirty="0" err="1">
                <a:solidFill>
                  <a:srgbClr val="FFFFFF"/>
                </a:solidFill>
                <a:latin typeface="Lato"/>
                <a:ea typeface="Lato"/>
                <a:cs typeface="Lato"/>
                <a:sym typeface="Lato"/>
              </a:rPr>
              <a:t>window.open</a:t>
            </a:r>
            <a:r>
              <a:rPr lang="en-US" sz="900" b="0" i="0" u="none" strike="noStrike" cap="none" dirty="0">
                <a:solidFill>
                  <a:srgbClr val="FFFFFF"/>
                </a:solidFill>
                <a:latin typeface="Lato"/>
                <a:ea typeface="Lato"/>
                <a:cs typeface="Lato"/>
                <a:sym typeface="Lato"/>
              </a:rPr>
              <a:t>("https://chat.openai.com", "_blank");</a:t>
            </a:r>
          </a:p>
          <a:p>
            <a:pPr marL="0" marR="0" lvl="1" indent="0" algn="l" rtl="0">
              <a:lnSpc>
                <a:spcPct val="120000"/>
              </a:lnSpc>
              <a:spcBef>
                <a:spcPts val="0"/>
              </a:spcBef>
              <a:spcAft>
                <a:spcPts val="0"/>
              </a:spcAft>
              <a:buNone/>
            </a:pPr>
            <a:r>
              <a:rPr lang="en-US" sz="900" b="0" i="0" u="none" strike="noStrike" cap="none" dirty="0">
                <a:solidFill>
                  <a:srgbClr val="FFFFFF"/>
                </a:solidFill>
                <a:latin typeface="Lato"/>
                <a:ea typeface="Lato"/>
                <a:cs typeface="Lato"/>
                <a:sym typeface="Lato"/>
              </a:rPr>
              <a:t>        return "Opening ChatGPT for you!";</a:t>
            </a:r>
          </a:p>
          <a:p>
            <a:pPr marL="0" marR="0" lvl="1" indent="0" algn="l" rtl="0">
              <a:lnSpc>
                <a:spcPct val="120000"/>
              </a:lnSpc>
              <a:spcBef>
                <a:spcPts val="0"/>
              </a:spcBef>
              <a:spcAft>
                <a:spcPts val="0"/>
              </a:spcAft>
              <a:buNone/>
            </a:pPr>
            <a:r>
              <a:rPr lang="en-US" sz="900" b="0" i="0" u="none" strike="noStrike" cap="none" dirty="0">
                <a:solidFill>
                  <a:srgbClr val="FFFFFF"/>
                </a:solidFill>
                <a:latin typeface="Lato"/>
                <a:ea typeface="Lato"/>
                <a:cs typeface="Lato"/>
                <a:sym typeface="Lato"/>
              </a:rPr>
              <a:t>    } else if (</a:t>
            </a:r>
            <a:r>
              <a:rPr lang="en-US" sz="900" b="0" i="0" u="none" strike="noStrike" cap="none" dirty="0" err="1">
                <a:solidFill>
                  <a:srgbClr val="FFFFFF"/>
                </a:solidFill>
                <a:latin typeface="Lato"/>
                <a:ea typeface="Lato"/>
                <a:cs typeface="Lato"/>
                <a:sym typeface="Lato"/>
              </a:rPr>
              <a:t>lowerMessage.includes</a:t>
            </a:r>
            <a:r>
              <a:rPr lang="en-US" sz="900" b="0" i="0" u="none" strike="noStrike" cap="none" dirty="0">
                <a:solidFill>
                  <a:srgbClr val="FFFFFF"/>
                </a:solidFill>
                <a:latin typeface="Lato"/>
                <a:ea typeface="Lato"/>
                <a:cs typeface="Lato"/>
                <a:sym typeface="Lato"/>
              </a:rPr>
              <a:t>("</a:t>
            </a:r>
            <a:r>
              <a:rPr lang="en-US" sz="900" b="0" i="0" u="none" strike="noStrike" cap="none" dirty="0" err="1">
                <a:solidFill>
                  <a:srgbClr val="FFFFFF"/>
                </a:solidFill>
                <a:latin typeface="Lato"/>
                <a:ea typeface="Lato"/>
                <a:cs typeface="Lato"/>
                <a:sym typeface="Lato"/>
              </a:rPr>
              <a:t>facebook</a:t>
            </a:r>
            <a:r>
              <a:rPr lang="en-US" sz="900" b="0" i="0" u="none" strike="noStrike" cap="none" dirty="0">
                <a:solidFill>
                  <a:srgbClr val="FFFFFF"/>
                </a:solidFill>
                <a:latin typeface="Lato"/>
                <a:ea typeface="Lato"/>
                <a:cs typeface="Lato"/>
                <a:sym typeface="Lato"/>
              </a:rPr>
              <a:t>")) {</a:t>
            </a:r>
          </a:p>
          <a:p>
            <a:pPr marL="0" marR="0" lvl="1" indent="0" algn="l" rtl="0">
              <a:lnSpc>
                <a:spcPct val="120000"/>
              </a:lnSpc>
              <a:spcBef>
                <a:spcPts val="0"/>
              </a:spcBef>
              <a:spcAft>
                <a:spcPts val="0"/>
              </a:spcAft>
              <a:buNone/>
            </a:pPr>
            <a:r>
              <a:rPr lang="en-US" sz="900" b="0" i="0" u="none" strike="noStrike" cap="none" dirty="0">
                <a:solidFill>
                  <a:srgbClr val="FFFFFF"/>
                </a:solidFill>
                <a:latin typeface="Lato"/>
                <a:ea typeface="Lato"/>
                <a:cs typeface="Lato"/>
                <a:sym typeface="Lato"/>
              </a:rPr>
              <a:t>        </a:t>
            </a:r>
            <a:r>
              <a:rPr lang="en-US" sz="900" b="0" i="0" u="none" strike="noStrike" cap="none" dirty="0" err="1">
                <a:solidFill>
                  <a:srgbClr val="FFFFFF"/>
                </a:solidFill>
                <a:latin typeface="Lato"/>
                <a:ea typeface="Lato"/>
                <a:cs typeface="Lato"/>
                <a:sym typeface="Lato"/>
              </a:rPr>
              <a:t>window.open</a:t>
            </a:r>
            <a:r>
              <a:rPr lang="en-US" sz="900" b="0" i="0" u="none" strike="noStrike" cap="none" dirty="0">
                <a:solidFill>
                  <a:srgbClr val="FFFFFF"/>
                </a:solidFill>
                <a:latin typeface="Lato"/>
                <a:ea typeface="Lato"/>
                <a:cs typeface="Lato"/>
                <a:sym typeface="Lato"/>
              </a:rPr>
              <a:t>("https://www.facebook.com", "_blank");</a:t>
            </a:r>
          </a:p>
          <a:p>
            <a:pPr marL="0" marR="0" lvl="1" indent="0" algn="l" rtl="0">
              <a:lnSpc>
                <a:spcPct val="120000"/>
              </a:lnSpc>
              <a:spcBef>
                <a:spcPts val="0"/>
              </a:spcBef>
              <a:spcAft>
                <a:spcPts val="0"/>
              </a:spcAft>
              <a:buNone/>
            </a:pPr>
            <a:r>
              <a:rPr lang="en-US" sz="900" b="0" i="0" u="none" strike="noStrike" cap="none" dirty="0">
                <a:solidFill>
                  <a:srgbClr val="FFFFFF"/>
                </a:solidFill>
                <a:latin typeface="Lato"/>
                <a:ea typeface="Lato"/>
                <a:cs typeface="Lato"/>
                <a:sym typeface="Lato"/>
              </a:rPr>
              <a:t>        return "Opening Facebook for you!";</a:t>
            </a:r>
          </a:p>
          <a:p>
            <a:pPr marL="0" marR="0" lvl="1" indent="0" algn="l" rtl="0">
              <a:lnSpc>
                <a:spcPct val="120000"/>
              </a:lnSpc>
              <a:spcBef>
                <a:spcPts val="0"/>
              </a:spcBef>
              <a:spcAft>
                <a:spcPts val="0"/>
              </a:spcAft>
              <a:buNone/>
            </a:pPr>
            <a:r>
              <a:rPr lang="en-US" sz="900" b="0" i="0" u="none" strike="noStrike" cap="none" dirty="0">
                <a:solidFill>
                  <a:srgbClr val="FFFFFF"/>
                </a:solidFill>
                <a:latin typeface="Lato"/>
                <a:ea typeface="Lato"/>
                <a:cs typeface="Lato"/>
                <a:sym typeface="Lato"/>
              </a:rPr>
              <a:t>    </a:t>
            </a:r>
            <a:endParaRPr lang="en-US" sz="2000" dirty="0"/>
          </a:p>
        </p:txBody>
      </p:sp>
      <p:sp>
        <p:nvSpPr>
          <p:cNvPr id="4" name="TextBox 3">
            <a:extLst>
              <a:ext uri="{FF2B5EF4-FFF2-40B4-BE49-F238E27FC236}">
                <a16:creationId xmlns:a16="http://schemas.microsoft.com/office/drawing/2014/main" id="{A3A8CE4C-7BD3-ED10-D94B-683A350738A9}"/>
              </a:ext>
            </a:extLst>
          </p:cNvPr>
          <p:cNvSpPr txBox="1"/>
          <p:nvPr/>
        </p:nvSpPr>
        <p:spPr>
          <a:xfrm>
            <a:off x="13846940" y="2784350"/>
            <a:ext cx="4304383" cy="5062155"/>
          </a:xfrm>
          <a:prstGeom prst="rect">
            <a:avLst/>
          </a:prstGeom>
          <a:noFill/>
        </p:spPr>
        <p:txBody>
          <a:bodyPr wrap="none" rtlCol="0">
            <a:spAutoFit/>
          </a:bodyPr>
          <a:lstStyle/>
          <a:p>
            <a:pPr marL="0" marR="0" lvl="1" indent="0" algn="l" rtl="0">
              <a:lnSpc>
                <a:spcPct val="120000"/>
              </a:lnSpc>
              <a:spcBef>
                <a:spcPts val="0"/>
              </a:spcBef>
              <a:spcAft>
                <a:spcPts val="0"/>
              </a:spcAft>
              <a:buNone/>
            </a:pPr>
            <a:r>
              <a:rPr lang="en-US" sz="900" b="0" i="0" u="none" strike="noStrike" cap="none" dirty="0">
                <a:solidFill>
                  <a:srgbClr val="FFFFFF"/>
                </a:solidFill>
                <a:latin typeface="Lato"/>
                <a:ea typeface="Lato"/>
                <a:cs typeface="Lato"/>
                <a:sym typeface="Lato"/>
              </a:rPr>
              <a:t> } else if (</a:t>
            </a:r>
            <a:r>
              <a:rPr lang="en-US" sz="900" b="0" i="0" u="none" strike="noStrike" cap="none" dirty="0" err="1">
                <a:solidFill>
                  <a:srgbClr val="FFFFFF"/>
                </a:solidFill>
                <a:latin typeface="Lato"/>
                <a:ea typeface="Lato"/>
                <a:cs typeface="Lato"/>
                <a:sym typeface="Lato"/>
              </a:rPr>
              <a:t>lowerMessage.includes</a:t>
            </a:r>
            <a:r>
              <a:rPr lang="en-US" sz="900" b="0" i="0" u="none" strike="noStrike" cap="none" dirty="0">
                <a:solidFill>
                  <a:srgbClr val="FFFFFF"/>
                </a:solidFill>
                <a:latin typeface="Lato"/>
                <a:ea typeface="Lato"/>
                <a:cs typeface="Lato"/>
                <a:sym typeface="Lato"/>
              </a:rPr>
              <a:t>("twitter")) {</a:t>
            </a:r>
          </a:p>
          <a:p>
            <a:pPr marL="0" marR="0" lvl="1" indent="0" algn="l" rtl="0">
              <a:lnSpc>
                <a:spcPct val="120000"/>
              </a:lnSpc>
              <a:spcBef>
                <a:spcPts val="0"/>
              </a:spcBef>
              <a:spcAft>
                <a:spcPts val="0"/>
              </a:spcAft>
              <a:buNone/>
            </a:pPr>
            <a:r>
              <a:rPr lang="en-US" sz="900" b="0" i="0" u="none" strike="noStrike" cap="none" dirty="0">
                <a:solidFill>
                  <a:srgbClr val="FFFFFF"/>
                </a:solidFill>
                <a:latin typeface="Lato"/>
                <a:ea typeface="Lato"/>
                <a:cs typeface="Lato"/>
                <a:sym typeface="Lato"/>
              </a:rPr>
              <a:t>        </a:t>
            </a:r>
            <a:r>
              <a:rPr lang="en-US" sz="900" b="0" i="0" u="none" strike="noStrike" cap="none" dirty="0" err="1">
                <a:solidFill>
                  <a:srgbClr val="FFFFFF"/>
                </a:solidFill>
                <a:latin typeface="Lato"/>
                <a:ea typeface="Lato"/>
                <a:cs typeface="Lato"/>
                <a:sym typeface="Lato"/>
              </a:rPr>
              <a:t>window.open</a:t>
            </a:r>
            <a:r>
              <a:rPr lang="en-US" sz="900" b="0" i="0" u="none" strike="noStrike" cap="none" dirty="0">
                <a:solidFill>
                  <a:srgbClr val="FFFFFF"/>
                </a:solidFill>
                <a:latin typeface="Lato"/>
                <a:ea typeface="Lato"/>
                <a:cs typeface="Lato"/>
                <a:sym typeface="Lato"/>
              </a:rPr>
              <a:t>("https://www.twitter.com", "_blank");</a:t>
            </a:r>
          </a:p>
          <a:p>
            <a:pPr marL="0" marR="0" lvl="1" indent="0" algn="l" rtl="0">
              <a:lnSpc>
                <a:spcPct val="120000"/>
              </a:lnSpc>
              <a:spcBef>
                <a:spcPts val="0"/>
              </a:spcBef>
              <a:spcAft>
                <a:spcPts val="0"/>
              </a:spcAft>
              <a:buNone/>
            </a:pPr>
            <a:r>
              <a:rPr lang="en-US" sz="900" b="0" i="0" u="none" strike="noStrike" cap="none" dirty="0">
                <a:solidFill>
                  <a:srgbClr val="FFFFFF"/>
                </a:solidFill>
                <a:latin typeface="Lato"/>
                <a:ea typeface="Lato"/>
                <a:cs typeface="Lato"/>
                <a:sym typeface="Lato"/>
              </a:rPr>
              <a:t>        return "Opening Twitter for you!";</a:t>
            </a:r>
          </a:p>
          <a:p>
            <a:pPr marL="0" marR="0" lvl="1" indent="0" algn="l" rtl="0">
              <a:lnSpc>
                <a:spcPct val="120000"/>
              </a:lnSpc>
              <a:spcBef>
                <a:spcPts val="0"/>
              </a:spcBef>
              <a:spcAft>
                <a:spcPts val="0"/>
              </a:spcAft>
              <a:buNone/>
            </a:pPr>
            <a:r>
              <a:rPr lang="en-US" sz="900" b="0" i="0" u="none" strike="noStrike" cap="none" dirty="0">
                <a:solidFill>
                  <a:srgbClr val="FFFFFF"/>
                </a:solidFill>
                <a:latin typeface="Lato"/>
                <a:ea typeface="Lato"/>
                <a:cs typeface="Lato"/>
                <a:sym typeface="Lato"/>
              </a:rPr>
              <a:t>    } else if (</a:t>
            </a:r>
            <a:r>
              <a:rPr lang="en-US" sz="900" b="0" i="0" u="none" strike="noStrike" cap="none" dirty="0" err="1">
                <a:solidFill>
                  <a:srgbClr val="FFFFFF"/>
                </a:solidFill>
                <a:latin typeface="Lato"/>
                <a:ea typeface="Lato"/>
                <a:cs typeface="Lato"/>
                <a:sym typeface="Lato"/>
              </a:rPr>
              <a:t>lowerMessage.includes</a:t>
            </a:r>
            <a:r>
              <a:rPr lang="en-US" sz="900" b="0" i="0" u="none" strike="noStrike" cap="none" dirty="0">
                <a:solidFill>
                  <a:srgbClr val="FFFFFF"/>
                </a:solidFill>
                <a:latin typeface="Lato"/>
                <a:ea typeface="Lato"/>
                <a:cs typeface="Lato"/>
                <a:sym typeface="Lato"/>
              </a:rPr>
              <a:t>("</a:t>
            </a:r>
            <a:r>
              <a:rPr lang="en-US" sz="900" b="0" i="0" u="none" strike="noStrike" cap="none" dirty="0" err="1">
                <a:solidFill>
                  <a:srgbClr val="FFFFFF"/>
                </a:solidFill>
                <a:latin typeface="Lato"/>
                <a:ea typeface="Lato"/>
                <a:cs typeface="Lato"/>
                <a:sym typeface="Lato"/>
              </a:rPr>
              <a:t>instagram</a:t>
            </a:r>
            <a:r>
              <a:rPr lang="en-US" sz="900" b="0" i="0" u="none" strike="noStrike" cap="none" dirty="0">
                <a:solidFill>
                  <a:srgbClr val="FFFFFF"/>
                </a:solidFill>
                <a:latin typeface="Lato"/>
                <a:ea typeface="Lato"/>
                <a:cs typeface="Lato"/>
                <a:sym typeface="Lato"/>
              </a:rPr>
              <a:t>")) {</a:t>
            </a:r>
          </a:p>
          <a:p>
            <a:pPr marL="0" marR="0" lvl="1" indent="0" algn="l" rtl="0">
              <a:lnSpc>
                <a:spcPct val="120000"/>
              </a:lnSpc>
              <a:spcBef>
                <a:spcPts val="0"/>
              </a:spcBef>
              <a:spcAft>
                <a:spcPts val="0"/>
              </a:spcAft>
              <a:buNone/>
            </a:pPr>
            <a:r>
              <a:rPr lang="en-US" sz="900" b="0" i="0" u="none" strike="noStrike" cap="none" dirty="0">
                <a:solidFill>
                  <a:srgbClr val="FFFFFF"/>
                </a:solidFill>
                <a:latin typeface="Lato"/>
                <a:ea typeface="Lato"/>
                <a:cs typeface="Lato"/>
                <a:sym typeface="Lato"/>
              </a:rPr>
              <a:t>        </a:t>
            </a:r>
            <a:r>
              <a:rPr lang="en-US" sz="900" b="0" i="0" u="none" strike="noStrike" cap="none" dirty="0" err="1">
                <a:solidFill>
                  <a:srgbClr val="FFFFFF"/>
                </a:solidFill>
                <a:latin typeface="Lato"/>
                <a:ea typeface="Lato"/>
                <a:cs typeface="Lato"/>
                <a:sym typeface="Lato"/>
              </a:rPr>
              <a:t>window.open</a:t>
            </a:r>
            <a:r>
              <a:rPr lang="en-US" sz="900" b="0" i="0" u="none" strike="noStrike" cap="none" dirty="0">
                <a:solidFill>
                  <a:srgbClr val="FFFFFF"/>
                </a:solidFill>
                <a:latin typeface="Lato"/>
                <a:ea typeface="Lato"/>
                <a:cs typeface="Lato"/>
                <a:sym typeface="Lato"/>
              </a:rPr>
              <a:t>("https://www.instagram.com", "_blank");</a:t>
            </a:r>
          </a:p>
          <a:p>
            <a:pPr marL="0" marR="0" lvl="1" indent="0" algn="l" rtl="0">
              <a:lnSpc>
                <a:spcPct val="120000"/>
              </a:lnSpc>
              <a:spcBef>
                <a:spcPts val="0"/>
              </a:spcBef>
              <a:spcAft>
                <a:spcPts val="0"/>
              </a:spcAft>
              <a:buNone/>
            </a:pPr>
            <a:r>
              <a:rPr lang="en-US" sz="900" b="0" i="0" u="none" strike="noStrike" cap="none" dirty="0">
                <a:solidFill>
                  <a:srgbClr val="FFFFFF"/>
                </a:solidFill>
                <a:latin typeface="Lato"/>
                <a:ea typeface="Lato"/>
                <a:cs typeface="Lato"/>
                <a:sym typeface="Lato"/>
              </a:rPr>
              <a:t>        return "Opening Instagram for you!";</a:t>
            </a:r>
          </a:p>
          <a:p>
            <a:pPr marL="0" marR="0" lvl="1" indent="0" algn="l" rtl="0">
              <a:lnSpc>
                <a:spcPct val="120000"/>
              </a:lnSpc>
              <a:spcBef>
                <a:spcPts val="0"/>
              </a:spcBef>
              <a:spcAft>
                <a:spcPts val="0"/>
              </a:spcAft>
              <a:buNone/>
            </a:pPr>
            <a:r>
              <a:rPr lang="en-US" sz="900" b="0" i="0" u="none" strike="noStrike" cap="none" dirty="0">
                <a:solidFill>
                  <a:srgbClr val="FFFFFF"/>
                </a:solidFill>
                <a:latin typeface="Lato"/>
                <a:ea typeface="Lato"/>
                <a:cs typeface="Lato"/>
                <a:sym typeface="Lato"/>
              </a:rPr>
              <a:t>    } else if (</a:t>
            </a:r>
            <a:r>
              <a:rPr lang="en-US" sz="900" b="0" i="0" u="none" strike="noStrike" cap="none" dirty="0" err="1">
                <a:solidFill>
                  <a:srgbClr val="FFFFFF"/>
                </a:solidFill>
                <a:latin typeface="Lato"/>
                <a:ea typeface="Lato"/>
                <a:cs typeface="Lato"/>
                <a:sym typeface="Lato"/>
              </a:rPr>
              <a:t>lowerMessage.includes</a:t>
            </a:r>
            <a:r>
              <a:rPr lang="en-US" sz="900" b="0" i="0" u="none" strike="noStrike" cap="none" dirty="0">
                <a:solidFill>
                  <a:srgbClr val="FFFFFF"/>
                </a:solidFill>
                <a:latin typeface="Lato"/>
                <a:ea typeface="Lato"/>
                <a:cs typeface="Lato"/>
                <a:sym typeface="Lato"/>
              </a:rPr>
              <a:t>("google")) {</a:t>
            </a:r>
          </a:p>
          <a:p>
            <a:pPr marL="0" marR="0" lvl="1" indent="0" algn="l" rtl="0">
              <a:lnSpc>
                <a:spcPct val="120000"/>
              </a:lnSpc>
              <a:spcBef>
                <a:spcPts val="0"/>
              </a:spcBef>
              <a:spcAft>
                <a:spcPts val="0"/>
              </a:spcAft>
              <a:buNone/>
            </a:pPr>
            <a:r>
              <a:rPr lang="en-US" sz="900" b="0" i="0" u="none" strike="noStrike" cap="none" dirty="0">
                <a:solidFill>
                  <a:srgbClr val="FFFFFF"/>
                </a:solidFill>
                <a:latin typeface="Lato"/>
                <a:ea typeface="Lato"/>
                <a:cs typeface="Lato"/>
                <a:sym typeface="Lato"/>
              </a:rPr>
              <a:t>        </a:t>
            </a:r>
            <a:r>
              <a:rPr lang="en-US" sz="900" b="0" i="0" u="none" strike="noStrike" cap="none" dirty="0" err="1">
                <a:solidFill>
                  <a:srgbClr val="FFFFFF"/>
                </a:solidFill>
                <a:latin typeface="Lato"/>
                <a:ea typeface="Lato"/>
                <a:cs typeface="Lato"/>
                <a:sym typeface="Lato"/>
              </a:rPr>
              <a:t>window.open</a:t>
            </a:r>
            <a:r>
              <a:rPr lang="en-US" sz="900" b="0" i="0" u="none" strike="noStrike" cap="none" dirty="0">
                <a:solidFill>
                  <a:srgbClr val="FFFFFF"/>
                </a:solidFill>
                <a:latin typeface="Lato"/>
                <a:ea typeface="Lato"/>
                <a:cs typeface="Lato"/>
                <a:sym typeface="Lato"/>
              </a:rPr>
              <a:t>("https://www.google.com", "_blank");</a:t>
            </a:r>
          </a:p>
          <a:p>
            <a:pPr marL="0" marR="0" lvl="1" indent="0" algn="l" rtl="0">
              <a:lnSpc>
                <a:spcPct val="120000"/>
              </a:lnSpc>
              <a:spcBef>
                <a:spcPts val="0"/>
              </a:spcBef>
              <a:spcAft>
                <a:spcPts val="0"/>
              </a:spcAft>
              <a:buNone/>
            </a:pPr>
            <a:r>
              <a:rPr lang="en-US" sz="900" b="0" i="0" u="none" strike="noStrike" cap="none" dirty="0">
                <a:solidFill>
                  <a:srgbClr val="FFFFFF"/>
                </a:solidFill>
                <a:latin typeface="Lato"/>
                <a:ea typeface="Lato"/>
                <a:cs typeface="Lato"/>
                <a:sym typeface="Lato"/>
              </a:rPr>
              <a:t>        return "Opening Google for you!";</a:t>
            </a:r>
          </a:p>
          <a:p>
            <a:pPr marL="0" marR="0" lvl="1" indent="0" algn="l" rtl="0">
              <a:lnSpc>
                <a:spcPct val="120000"/>
              </a:lnSpc>
              <a:spcBef>
                <a:spcPts val="0"/>
              </a:spcBef>
              <a:spcAft>
                <a:spcPts val="0"/>
              </a:spcAft>
              <a:buNone/>
            </a:pPr>
            <a:r>
              <a:rPr lang="en-US" sz="900" b="0" i="0" u="none" strike="noStrike" cap="none" dirty="0">
                <a:solidFill>
                  <a:srgbClr val="FFFFFF"/>
                </a:solidFill>
                <a:latin typeface="Lato"/>
                <a:ea typeface="Lato"/>
                <a:cs typeface="Lato"/>
                <a:sym typeface="Lato"/>
              </a:rPr>
              <a:t>    } else if (</a:t>
            </a:r>
            <a:r>
              <a:rPr lang="en-US" sz="900" b="0" i="0" u="none" strike="noStrike" cap="none" dirty="0" err="1">
                <a:solidFill>
                  <a:srgbClr val="FFFFFF"/>
                </a:solidFill>
                <a:latin typeface="Lato"/>
                <a:ea typeface="Lato"/>
                <a:cs typeface="Lato"/>
                <a:sym typeface="Lato"/>
              </a:rPr>
              <a:t>lowerMessage.includes</a:t>
            </a:r>
            <a:r>
              <a:rPr lang="en-US" sz="900" b="0" i="0" u="none" strike="noStrike" cap="none" dirty="0">
                <a:solidFill>
                  <a:srgbClr val="FFFFFF"/>
                </a:solidFill>
                <a:latin typeface="Lato"/>
                <a:ea typeface="Lato"/>
                <a:cs typeface="Lato"/>
                <a:sym typeface="Lato"/>
              </a:rPr>
              <a:t>("</a:t>
            </a:r>
            <a:r>
              <a:rPr lang="en-US" sz="900" b="0" i="0" u="none" strike="noStrike" cap="none" dirty="0" err="1">
                <a:solidFill>
                  <a:srgbClr val="FFFFFF"/>
                </a:solidFill>
                <a:latin typeface="Lato"/>
                <a:ea typeface="Lato"/>
                <a:cs typeface="Lato"/>
                <a:sym typeface="Lato"/>
              </a:rPr>
              <a:t>spotify</a:t>
            </a:r>
            <a:r>
              <a:rPr lang="en-US" sz="900" b="0" i="0" u="none" strike="noStrike" cap="none" dirty="0">
                <a:solidFill>
                  <a:srgbClr val="FFFFFF"/>
                </a:solidFill>
                <a:latin typeface="Lato"/>
                <a:ea typeface="Lato"/>
                <a:cs typeface="Lato"/>
                <a:sym typeface="Lato"/>
              </a:rPr>
              <a:t>")) {</a:t>
            </a:r>
          </a:p>
          <a:p>
            <a:pPr marL="0" marR="0" lvl="1" indent="0" algn="l" rtl="0">
              <a:lnSpc>
                <a:spcPct val="120000"/>
              </a:lnSpc>
              <a:spcBef>
                <a:spcPts val="0"/>
              </a:spcBef>
              <a:spcAft>
                <a:spcPts val="0"/>
              </a:spcAft>
              <a:buNone/>
            </a:pPr>
            <a:r>
              <a:rPr lang="en-US" sz="900" b="0" i="0" u="none" strike="noStrike" cap="none" dirty="0">
                <a:solidFill>
                  <a:srgbClr val="FFFFFF"/>
                </a:solidFill>
                <a:latin typeface="Lato"/>
                <a:ea typeface="Lato"/>
                <a:cs typeface="Lato"/>
                <a:sym typeface="Lato"/>
              </a:rPr>
              <a:t>        </a:t>
            </a:r>
            <a:r>
              <a:rPr lang="en-US" sz="900" b="0" i="0" u="none" strike="noStrike" cap="none" dirty="0" err="1">
                <a:solidFill>
                  <a:srgbClr val="FFFFFF"/>
                </a:solidFill>
                <a:latin typeface="Lato"/>
                <a:ea typeface="Lato"/>
                <a:cs typeface="Lato"/>
                <a:sym typeface="Lato"/>
              </a:rPr>
              <a:t>window.open</a:t>
            </a:r>
            <a:r>
              <a:rPr lang="en-US" sz="900" b="0" i="0" u="none" strike="noStrike" cap="none" dirty="0">
                <a:solidFill>
                  <a:srgbClr val="FFFFFF"/>
                </a:solidFill>
                <a:latin typeface="Lato"/>
                <a:ea typeface="Lato"/>
                <a:cs typeface="Lato"/>
                <a:sym typeface="Lato"/>
              </a:rPr>
              <a:t>("https://www.spotify.com", "_blank");</a:t>
            </a:r>
          </a:p>
          <a:p>
            <a:pPr marL="0" marR="0" lvl="1" indent="0" algn="l" rtl="0">
              <a:lnSpc>
                <a:spcPct val="120000"/>
              </a:lnSpc>
              <a:spcBef>
                <a:spcPts val="0"/>
              </a:spcBef>
              <a:spcAft>
                <a:spcPts val="0"/>
              </a:spcAft>
              <a:buNone/>
            </a:pPr>
            <a:r>
              <a:rPr lang="en-US" sz="900" b="0" i="0" u="none" strike="noStrike" cap="none" dirty="0">
                <a:solidFill>
                  <a:srgbClr val="FFFFFF"/>
                </a:solidFill>
                <a:latin typeface="Lato"/>
                <a:ea typeface="Lato"/>
                <a:cs typeface="Lato"/>
                <a:sym typeface="Lato"/>
              </a:rPr>
              <a:t>        return "Opening Spotify for you!";</a:t>
            </a:r>
          </a:p>
          <a:p>
            <a:pPr marL="0" marR="0" lvl="1" indent="0" algn="l" rtl="0">
              <a:lnSpc>
                <a:spcPct val="120000"/>
              </a:lnSpc>
              <a:spcBef>
                <a:spcPts val="0"/>
              </a:spcBef>
              <a:spcAft>
                <a:spcPts val="0"/>
              </a:spcAft>
              <a:buNone/>
            </a:pPr>
            <a:r>
              <a:rPr lang="en-US" sz="900" b="0" i="0" u="none" strike="noStrike" cap="none" dirty="0">
                <a:solidFill>
                  <a:srgbClr val="FFFFFF"/>
                </a:solidFill>
                <a:latin typeface="Lato"/>
                <a:ea typeface="Lato"/>
                <a:cs typeface="Lato"/>
                <a:sym typeface="Lato"/>
              </a:rPr>
              <a:t>    } else if (</a:t>
            </a:r>
            <a:r>
              <a:rPr lang="en-US" sz="900" b="0" i="0" u="none" strike="noStrike" cap="none" dirty="0" err="1">
                <a:solidFill>
                  <a:srgbClr val="FFFFFF"/>
                </a:solidFill>
                <a:latin typeface="Lato"/>
                <a:ea typeface="Lato"/>
                <a:cs typeface="Lato"/>
                <a:sym typeface="Lato"/>
              </a:rPr>
              <a:t>lowerMessage.includes</a:t>
            </a:r>
            <a:r>
              <a:rPr lang="en-US" sz="900" b="0" i="0" u="none" strike="noStrike" cap="none" dirty="0">
                <a:solidFill>
                  <a:srgbClr val="FFFFFF"/>
                </a:solidFill>
                <a:latin typeface="Lato"/>
                <a:ea typeface="Lato"/>
                <a:cs typeface="Lato"/>
                <a:sym typeface="Lato"/>
              </a:rPr>
              <a:t>("</a:t>
            </a:r>
            <a:r>
              <a:rPr lang="en-US" sz="900" b="0" i="0" u="none" strike="noStrike" cap="none" dirty="0" err="1">
                <a:solidFill>
                  <a:srgbClr val="FFFFFF"/>
                </a:solidFill>
                <a:latin typeface="Lato"/>
                <a:ea typeface="Lato"/>
                <a:cs typeface="Lato"/>
                <a:sym typeface="Lato"/>
              </a:rPr>
              <a:t>whatsapp</a:t>
            </a:r>
            <a:r>
              <a:rPr lang="en-US" sz="900" b="0" i="0" u="none" strike="noStrike" cap="none" dirty="0">
                <a:solidFill>
                  <a:srgbClr val="FFFFFF"/>
                </a:solidFill>
                <a:latin typeface="Lato"/>
                <a:ea typeface="Lato"/>
                <a:cs typeface="Lato"/>
                <a:sym typeface="Lato"/>
              </a:rPr>
              <a:t>")) {</a:t>
            </a:r>
          </a:p>
          <a:p>
            <a:pPr marL="0" marR="0" lvl="1" indent="0" algn="l" rtl="0">
              <a:lnSpc>
                <a:spcPct val="120000"/>
              </a:lnSpc>
              <a:spcBef>
                <a:spcPts val="0"/>
              </a:spcBef>
              <a:spcAft>
                <a:spcPts val="0"/>
              </a:spcAft>
              <a:buNone/>
            </a:pPr>
            <a:r>
              <a:rPr lang="en-US" sz="900" b="0" i="0" u="none" strike="noStrike" cap="none" dirty="0">
                <a:solidFill>
                  <a:srgbClr val="FFFFFF"/>
                </a:solidFill>
                <a:latin typeface="Lato"/>
                <a:ea typeface="Lato"/>
                <a:cs typeface="Lato"/>
                <a:sym typeface="Lato"/>
              </a:rPr>
              <a:t>        </a:t>
            </a:r>
            <a:r>
              <a:rPr lang="en-US" sz="900" b="0" i="0" u="none" strike="noStrike" cap="none" dirty="0" err="1">
                <a:solidFill>
                  <a:srgbClr val="FFFFFF"/>
                </a:solidFill>
                <a:latin typeface="Lato"/>
                <a:ea typeface="Lato"/>
                <a:cs typeface="Lato"/>
                <a:sym typeface="Lato"/>
              </a:rPr>
              <a:t>window.open</a:t>
            </a:r>
            <a:r>
              <a:rPr lang="en-US" sz="900" b="0" i="0" u="none" strike="noStrike" cap="none" dirty="0">
                <a:solidFill>
                  <a:srgbClr val="FFFFFF"/>
                </a:solidFill>
                <a:latin typeface="Lato"/>
                <a:ea typeface="Lato"/>
                <a:cs typeface="Lato"/>
                <a:sym typeface="Lato"/>
              </a:rPr>
              <a:t>("https://www.whatsapp.com", "_blank");</a:t>
            </a:r>
          </a:p>
          <a:p>
            <a:pPr marL="0" marR="0" lvl="1" indent="0" algn="l" rtl="0">
              <a:lnSpc>
                <a:spcPct val="120000"/>
              </a:lnSpc>
              <a:spcBef>
                <a:spcPts val="0"/>
              </a:spcBef>
              <a:spcAft>
                <a:spcPts val="0"/>
              </a:spcAft>
              <a:buNone/>
            </a:pPr>
            <a:r>
              <a:rPr lang="en-US" sz="900" b="0" i="0" u="none" strike="noStrike" cap="none" dirty="0">
                <a:solidFill>
                  <a:srgbClr val="FFFFFF"/>
                </a:solidFill>
                <a:latin typeface="Lato"/>
                <a:ea typeface="Lato"/>
                <a:cs typeface="Lato"/>
                <a:sym typeface="Lato"/>
              </a:rPr>
              <a:t>        return "Opening WhatsApp for you!";</a:t>
            </a:r>
          </a:p>
          <a:p>
            <a:pPr marL="0" marR="0" lvl="1" indent="0" algn="l" rtl="0">
              <a:lnSpc>
                <a:spcPct val="120000"/>
              </a:lnSpc>
              <a:spcBef>
                <a:spcPts val="0"/>
              </a:spcBef>
              <a:spcAft>
                <a:spcPts val="0"/>
              </a:spcAft>
              <a:buNone/>
            </a:pPr>
            <a:r>
              <a:rPr lang="en-US" sz="900" b="0" i="0" u="none" strike="noStrike" cap="none" dirty="0">
                <a:solidFill>
                  <a:srgbClr val="FFFFFF"/>
                </a:solidFill>
                <a:latin typeface="Lato"/>
                <a:ea typeface="Lato"/>
                <a:cs typeface="Lato"/>
                <a:sym typeface="Lato"/>
              </a:rPr>
              <a:t>    } else if (</a:t>
            </a:r>
            <a:r>
              <a:rPr lang="en-US" sz="900" b="0" i="0" u="none" strike="noStrike" cap="none" dirty="0" err="1">
                <a:solidFill>
                  <a:srgbClr val="FFFFFF"/>
                </a:solidFill>
                <a:latin typeface="Lato"/>
                <a:ea typeface="Lato"/>
                <a:cs typeface="Lato"/>
                <a:sym typeface="Lato"/>
              </a:rPr>
              <a:t>lowerMessage.includes</a:t>
            </a:r>
            <a:r>
              <a:rPr lang="en-US" sz="900" b="0" i="0" u="none" strike="noStrike" cap="none" dirty="0">
                <a:solidFill>
                  <a:srgbClr val="FFFFFF"/>
                </a:solidFill>
                <a:latin typeface="Lato"/>
                <a:ea typeface="Lato"/>
                <a:cs typeface="Lato"/>
                <a:sym typeface="Lato"/>
              </a:rPr>
              <a:t>("weather")) {</a:t>
            </a:r>
          </a:p>
          <a:p>
            <a:pPr marL="0" marR="0" lvl="1" indent="0" algn="l" rtl="0">
              <a:lnSpc>
                <a:spcPct val="120000"/>
              </a:lnSpc>
              <a:spcBef>
                <a:spcPts val="0"/>
              </a:spcBef>
              <a:spcAft>
                <a:spcPts val="0"/>
              </a:spcAft>
              <a:buNone/>
            </a:pPr>
            <a:r>
              <a:rPr lang="en-US" sz="900" b="0" i="0" u="none" strike="noStrike" cap="none" dirty="0">
                <a:solidFill>
                  <a:srgbClr val="FFFFFF"/>
                </a:solidFill>
                <a:latin typeface="Lato"/>
                <a:ea typeface="Lato"/>
                <a:cs typeface="Lato"/>
                <a:sym typeface="Lato"/>
              </a:rPr>
              <a:t>        return "I can't provide  websites like Weather.com!";</a:t>
            </a:r>
          </a:p>
          <a:p>
            <a:pPr marL="0" marR="0" lvl="1" indent="0" algn="l" rtl="0">
              <a:lnSpc>
                <a:spcPct val="120000"/>
              </a:lnSpc>
              <a:spcBef>
                <a:spcPts val="0"/>
              </a:spcBef>
              <a:spcAft>
                <a:spcPts val="0"/>
              </a:spcAft>
              <a:buNone/>
            </a:pPr>
            <a:r>
              <a:rPr lang="en-US" sz="900" b="0" i="0" u="none" strike="noStrike" cap="none" dirty="0">
                <a:solidFill>
                  <a:srgbClr val="FFFFFF"/>
                </a:solidFill>
                <a:latin typeface="Lato"/>
                <a:ea typeface="Lato"/>
                <a:cs typeface="Lato"/>
                <a:sym typeface="Lato"/>
              </a:rPr>
              <a:t>    } else if (</a:t>
            </a:r>
            <a:r>
              <a:rPr lang="en-US" sz="900" b="0" i="0" u="none" strike="noStrike" cap="none" dirty="0" err="1">
                <a:solidFill>
                  <a:srgbClr val="FFFFFF"/>
                </a:solidFill>
                <a:latin typeface="Lato"/>
                <a:ea typeface="Lato"/>
                <a:cs typeface="Lato"/>
                <a:sym typeface="Lato"/>
              </a:rPr>
              <a:t>lowerMessage.includes</a:t>
            </a:r>
            <a:r>
              <a:rPr lang="en-US" sz="900" b="0" i="0" u="none" strike="noStrike" cap="none" dirty="0">
                <a:solidFill>
                  <a:srgbClr val="FFFFFF"/>
                </a:solidFill>
                <a:latin typeface="Lato"/>
                <a:ea typeface="Lato"/>
                <a:cs typeface="Lato"/>
                <a:sym typeface="Lato"/>
              </a:rPr>
              <a:t>("news")) {</a:t>
            </a:r>
          </a:p>
          <a:p>
            <a:pPr marL="0" marR="0" lvl="1" indent="0" algn="l" rtl="0">
              <a:lnSpc>
                <a:spcPct val="120000"/>
              </a:lnSpc>
              <a:spcBef>
                <a:spcPts val="0"/>
              </a:spcBef>
              <a:spcAft>
                <a:spcPts val="0"/>
              </a:spcAft>
              <a:buNone/>
            </a:pPr>
            <a:r>
              <a:rPr lang="en-US" sz="900" b="0" i="0" u="none" strike="noStrike" cap="none" dirty="0">
                <a:solidFill>
                  <a:srgbClr val="FFFFFF"/>
                </a:solidFill>
                <a:latin typeface="Lato"/>
                <a:ea typeface="Lato"/>
                <a:cs typeface="Lato"/>
                <a:sym typeface="Lato"/>
              </a:rPr>
              <a:t>        return "For the latest news, you can visit websites like BBC News or CNN.";</a:t>
            </a:r>
          </a:p>
          <a:p>
            <a:pPr marL="0" marR="0" lvl="1" indent="0" algn="l" rtl="0">
              <a:lnSpc>
                <a:spcPct val="120000"/>
              </a:lnSpc>
              <a:spcBef>
                <a:spcPts val="0"/>
              </a:spcBef>
              <a:spcAft>
                <a:spcPts val="0"/>
              </a:spcAft>
              <a:buNone/>
            </a:pPr>
            <a:r>
              <a:rPr lang="en-US" sz="900" b="0" i="0" u="none" strike="noStrike" cap="none" dirty="0">
                <a:solidFill>
                  <a:srgbClr val="FFFFFF"/>
                </a:solidFill>
                <a:latin typeface="Lato"/>
                <a:ea typeface="Lato"/>
                <a:cs typeface="Lato"/>
                <a:sym typeface="Lato"/>
              </a:rPr>
              <a:t>    } else if (</a:t>
            </a:r>
            <a:r>
              <a:rPr lang="en-US" sz="900" b="0" i="0" u="none" strike="noStrike" cap="none" dirty="0" err="1">
                <a:solidFill>
                  <a:srgbClr val="FFFFFF"/>
                </a:solidFill>
                <a:latin typeface="Lato"/>
                <a:ea typeface="Lato"/>
                <a:cs typeface="Lato"/>
                <a:sym typeface="Lato"/>
              </a:rPr>
              <a:t>lowerMessage.includes</a:t>
            </a:r>
            <a:r>
              <a:rPr lang="en-US" sz="900" b="0" i="0" u="none" strike="noStrike" cap="none" dirty="0">
                <a:solidFill>
                  <a:srgbClr val="FFFFFF"/>
                </a:solidFill>
                <a:latin typeface="Lato"/>
                <a:ea typeface="Lato"/>
                <a:cs typeface="Lato"/>
                <a:sym typeface="Lato"/>
              </a:rPr>
              <a:t>("joke")) {</a:t>
            </a:r>
          </a:p>
          <a:p>
            <a:pPr marL="0" marR="0" lvl="1" indent="0" algn="l" rtl="0">
              <a:lnSpc>
                <a:spcPct val="120000"/>
              </a:lnSpc>
              <a:spcBef>
                <a:spcPts val="0"/>
              </a:spcBef>
              <a:spcAft>
                <a:spcPts val="0"/>
              </a:spcAft>
              <a:buNone/>
            </a:pPr>
            <a:r>
              <a:rPr lang="en-US" sz="900" b="0" i="0" u="none" strike="noStrike" cap="none" dirty="0">
                <a:solidFill>
                  <a:srgbClr val="FFFFFF"/>
                </a:solidFill>
                <a:latin typeface="Lato"/>
                <a:ea typeface="Lato"/>
                <a:cs typeface="Lato"/>
                <a:sym typeface="Lato"/>
              </a:rPr>
              <a:t>        return "Why don't skeletons fight each other? They don't have the guts!";</a:t>
            </a:r>
          </a:p>
          <a:p>
            <a:pPr marL="0" marR="0" lvl="1" indent="0" algn="l" rtl="0">
              <a:lnSpc>
                <a:spcPct val="120000"/>
              </a:lnSpc>
              <a:spcBef>
                <a:spcPts val="0"/>
              </a:spcBef>
              <a:spcAft>
                <a:spcPts val="0"/>
              </a:spcAft>
              <a:buNone/>
            </a:pPr>
            <a:r>
              <a:rPr lang="en-US" sz="900" b="0" i="0" u="none" strike="noStrike" cap="none" dirty="0">
                <a:solidFill>
                  <a:srgbClr val="FFFFFF"/>
                </a:solidFill>
                <a:latin typeface="Lato"/>
                <a:ea typeface="Lato"/>
                <a:cs typeface="Lato"/>
                <a:sym typeface="Lato"/>
              </a:rPr>
              <a:t>    } else if (</a:t>
            </a:r>
            <a:r>
              <a:rPr lang="en-US" sz="900" b="0" i="0" u="none" strike="noStrike" cap="none" dirty="0" err="1">
                <a:solidFill>
                  <a:srgbClr val="FFFFFF"/>
                </a:solidFill>
                <a:latin typeface="Lato"/>
                <a:ea typeface="Lato"/>
                <a:cs typeface="Lato"/>
                <a:sym typeface="Lato"/>
              </a:rPr>
              <a:t>lowerMessage.includes</a:t>
            </a:r>
            <a:r>
              <a:rPr lang="en-US" sz="900" b="0" i="0" u="none" strike="noStrike" cap="none" dirty="0">
                <a:solidFill>
                  <a:srgbClr val="FFFFFF"/>
                </a:solidFill>
                <a:latin typeface="Lato"/>
                <a:ea typeface="Lato"/>
                <a:cs typeface="Lato"/>
                <a:sym typeface="Lato"/>
              </a:rPr>
              <a:t>("quote")) {</a:t>
            </a:r>
          </a:p>
          <a:p>
            <a:pPr marL="0" marR="0" lvl="1" indent="0" algn="l" rtl="0">
              <a:lnSpc>
                <a:spcPct val="120000"/>
              </a:lnSpc>
              <a:spcBef>
                <a:spcPts val="0"/>
              </a:spcBef>
              <a:spcAft>
                <a:spcPts val="0"/>
              </a:spcAft>
              <a:buNone/>
            </a:pPr>
            <a:r>
              <a:rPr lang="en-US" sz="900" b="0" i="0" u="none" strike="noStrike" cap="none" dirty="0">
                <a:solidFill>
                  <a:srgbClr val="FFFFFF"/>
                </a:solidFill>
                <a:latin typeface="Lato"/>
                <a:ea typeface="Lato"/>
                <a:cs typeface="Lato"/>
                <a:sym typeface="Lato"/>
              </a:rPr>
              <a:t>        return "'The only way to do great work is to love what you do.' - Steve Jobs";</a:t>
            </a:r>
          </a:p>
          <a:p>
            <a:pPr marL="0" marR="0" lvl="1" indent="0" algn="l" rtl="0">
              <a:lnSpc>
                <a:spcPct val="120000"/>
              </a:lnSpc>
              <a:spcBef>
                <a:spcPts val="0"/>
              </a:spcBef>
              <a:spcAft>
                <a:spcPts val="0"/>
              </a:spcAft>
              <a:buNone/>
            </a:pPr>
            <a:r>
              <a:rPr lang="en-US" sz="900" b="0" i="0" u="none" strike="noStrike" cap="none" dirty="0">
                <a:solidFill>
                  <a:srgbClr val="FFFFFF"/>
                </a:solidFill>
                <a:latin typeface="Lato"/>
                <a:ea typeface="Lato"/>
                <a:cs typeface="Lato"/>
                <a:sym typeface="Lato"/>
              </a:rPr>
              <a:t>    } else if (</a:t>
            </a:r>
            <a:r>
              <a:rPr lang="en-US" sz="900" b="0" i="0" u="none" strike="noStrike" cap="none" dirty="0" err="1">
                <a:solidFill>
                  <a:srgbClr val="FFFFFF"/>
                </a:solidFill>
                <a:latin typeface="Lato"/>
                <a:ea typeface="Lato"/>
                <a:cs typeface="Lato"/>
                <a:sym typeface="Lato"/>
              </a:rPr>
              <a:t>lowerMessage.includes</a:t>
            </a:r>
            <a:r>
              <a:rPr lang="en-US" sz="900" b="0" i="0" u="none" strike="noStrike" cap="none" dirty="0">
                <a:solidFill>
                  <a:srgbClr val="FFFFFF"/>
                </a:solidFill>
                <a:latin typeface="Lato"/>
                <a:ea typeface="Lato"/>
                <a:cs typeface="Lato"/>
                <a:sym typeface="Lato"/>
              </a:rPr>
              <a:t>("vs code") || </a:t>
            </a:r>
            <a:r>
              <a:rPr lang="en-US" sz="900" b="0" i="0" u="none" strike="noStrike" cap="none" dirty="0" err="1">
                <a:solidFill>
                  <a:srgbClr val="FFFFFF"/>
                </a:solidFill>
                <a:latin typeface="Lato"/>
                <a:ea typeface="Lato"/>
                <a:cs typeface="Lato"/>
                <a:sym typeface="Lato"/>
              </a:rPr>
              <a:t>lowerMessage.includes</a:t>
            </a:r>
            <a:r>
              <a:rPr lang="en-US" sz="900" b="0" i="0" u="none" strike="noStrike" cap="none" dirty="0">
                <a:solidFill>
                  <a:srgbClr val="FFFFFF"/>
                </a:solidFill>
                <a:latin typeface="Lato"/>
                <a:ea typeface="Lato"/>
                <a:cs typeface="Lato"/>
                <a:sym typeface="Lato"/>
              </a:rPr>
              <a:t>("</a:t>
            </a:r>
            <a:r>
              <a:rPr lang="en-US" sz="900" b="0" i="0" u="none" strike="noStrike" cap="none" dirty="0" err="1">
                <a:solidFill>
                  <a:srgbClr val="FFFFFF"/>
                </a:solidFill>
                <a:latin typeface="Lato"/>
                <a:ea typeface="Lato"/>
                <a:cs typeface="Lato"/>
                <a:sym typeface="Lato"/>
              </a:rPr>
              <a:t>vscode</a:t>
            </a:r>
            <a:r>
              <a:rPr lang="en-US" sz="900" b="0" i="0" u="none" strike="noStrike" cap="none" dirty="0">
                <a:solidFill>
                  <a:srgbClr val="FFFFFF"/>
                </a:solidFill>
                <a:latin typeface="Lato"/>
                <a:ea typeface="Lato"/>
                <a:cs typeface="Lato"/>
                <a:sym typeface="Lato"/>
              </a:rPr>
              <a:t>")) {</a:t>
            </a:r>
          </a:p>
          <a:p>
            <a:pPr marL="0" marR="0" lvl="1" indent="0" algn="l" rtl="0">
              <a:lnSpc>
                <a:spcPct val="120000"/>
              </a:lnSpc>
              <a:spcBef>
                <a:spcPts val="0"/>
              </a:spcBef>
              <a:spcAft>
                <a:spcPts val="0"/>
              </a:spcAft>
              <a:buNone/>
            </a:pPr>
            <a:r>
              <a:rPr lang="en-US" sz="900" b="0" i="0" u="none" strike="noStrike" cap="none" dirty="0">
                <a:solidFill>
                  <a:srgbClr val="FFFFFF"/>
                </a:solidFill>
                <a:latin typeface="Lato"/>
                <a:ea typeface="Lato"/>
                <a:cs typeface="Lato"/>
                <a:sym typeface="Lato"/>
              </a:rPr>
              <a:t>        </a:t>
            </a:r>
            <a:r>
              <a:rPr lang="en-US" sz="900" b="0" i="0" u="none" strike="noStrike" cap="none" dirty="0" err="1">
                <a:solidFill>
                  <a:srgbClr val="FFFFFF"/>
                </a:solidFill>
                <a:latin typeface="Lato"/>
                <a:ea typeface="Lato"/>
                <a:cs typeface="Lato"/>
                <a:sym typeface="Lato"/>
              </a:rPr>
              <a:t>window.open</a:t>
            </a:r>
            <a:r>
              <a:rPr lang="en-US" sz="900" b="0" i="0" u="none" strike="noStrike" cap="none" dirty="0">
                <a:solidFill>
                  <a:srgbClr val="FFFFFF"/>
                </a:solidFill>
                <a:latin typeface="Lato"/>
                <a:ea typeface="Lato"/>
                <a:cs typeface="Lato"/>
                <a:sym typeface="Lato"/>
              </a:rPr>
              <a:t>("https://code.visualstudio.com", "_blank");</a:t>
            </a:r>
          </a:p>
          <a:p>
            <a:pPr marL="0" marR="0" lvl="1" indent="0" algn="l" rtl="0">
              <a:lnSpc>
                <a:spcPct val="120000"/>
              </a:lnSpc>
              <a:spcBef>
                <a:spcPts val="0"/>
              </a:spcBef>
              <a:spcAft>
                <a:spcPts val="0"/>
              </a:spcAft>
              <a:buNone/>
            </a:pPr>
            <a:r>
              <a:rPr lang="en-US" sz="900" b="0" i="0" u="none" strike="noStrike" cap="none" dirty="0">
                <a:solidFill>
                  <a:srgbClr val="FFFFFF"/>
                </a:solidFill>
                <a:latin typeface="Lato"/>
                <a:ea typeface="Lato"/>
                <a:cs typeface="Lato"/>
                <a:sym typeface="Lato"/>
              </a:rPr>
              <a:t>        return "Opening Visual Studio Code for you!";</a:t>
            </a:r>
          </a:p>
          <a:p>
            <a:pPr marL="0" marR="0" lvl="1" indent="0" algn="l" rtl="0">
              <a:lnSpc>
                <a:spcPct val="120000"/>
              </a:lnSpc>
              <a:spcBef>
                <a:spcPts val="0"/>
              </a:spcBef>
              <a:spcAft>
                <a:spcPts val="0"/>
              </a:spcAft>
              <a:buNone/>
            </a:pPr>
            <a:r>
              <a:rPr lang="en-US" sz="900" b="0" i="0" u="none" strike="noStrike" cap="none" dirty="0">
                <a:solidFill>
                  <a:srgbClr val="FFFFFF"/>
                </a:solidFill>
                <a:latin typeface="Lato"/>
                <a:ea typeface="Lato"/>
                <a:cs typeface="Lato"/>
                <a:sym typeface="Lato"/>
              </a:rPr>
              <a:t>    } else {</a:t>
            </a:r>
          </a:p>
          <a:p>
            <a:pPr marL="0" marR="0" lvl="1" indent="0" algn="l" rtl="0">
              <a:lnSpc>
                <a:spcPct val="120000"/>
              </a:lnSpc>
              <a:spcBef>
                <a:spcPts val="0"/>
              </a:spcBef>
              <a:spcAft>
                <a:spcPts val="0"/>
              </a:spcAft>
              <a:buNone/>
            </a:pPr>
            <a:r>
              <a:rPr lang="en-US" sz="900" b="0" i="0" u="none" strike="noStrike" cap="none" dirty="0">
                <a:solidFill>
                  <a:srgbClr val="FFFFFF"/>
                </a:solidFill>
                <a:latin typeface="Lato"/>
                <a:ea typeface="Lato"/>
                <a:cs typeface="Lato"/>
                <a:sym typeface="Lato"/>
              </a:rPr>
              <a:t>        return "Sorry, I didn't quite get that. Can you ask something else?";</a:t>
            </a:r>
          </a:p>
          <a:p>
            <a:pPr marL="0" marR="0" lvl="1" indent="0" algn="l" rtl="0">
              <a:lnSpc>
                <a:spcPct val="120000"/>
              </a:lnSpc>
              <a:spcBef>
                <a:spcPts val="0"/>
              </a:spcBef>
              <a:spcAft>
                <a:spcPts val="0"/>
              </a:spcAft>
              <a:buNone/>
            </a:pPr>
            <a:r>
              <a:rPr lang="en-US" sz="900" b="0" i="0" u="none" strike="noStrike" cap="none" dirty="0">
                <a:solidFill>
                  <a:srgbClr val="FFFFFF"/>
                </a:solidFill>
                <a:latin typeface="Lato"/>
                <a:ea typeface="Lato"/>
                <a:cs typeface="Lato"/>
                <a:sym typeface="Lato"/>
              </a:rPr>
              <a:t>    }</a:t>
            </a:r>
          </a:p>
          <a:p>
            <a:pPr marL="0" marR="0" lvl="1" indent="0" algn="l" rtl="0">
              <a:lnSpc>
                <a:spcPct val="120000"/>
              </a:lnSpc>
              <a:spcBef>
                <a:spcPts val="0"/>
              </a:spcBef>
              <a:spcAft>
                <a:spcPts val="0"/>
              </a:spcAft>
              <a:buNone/>
            </a:pPr>
            <a:r>
              <a:rPr lang="en-US" sz="900" b="0" i="0" u="none" strike="noStrike" cap="none" dirty="0">
                <a:solidFill>
                  <a:srgbClr val="FFFFFF"/>
                </a:solidFill>
                <a:latin typeface="Lato"/>
                <a:ea typeface="Lato"/>
                <a:cs typeface="Lato"/>
                <a:sym typeface="Lato"/>
              </a:rPr>
              <a:t>}</a:t>
            </a:r>
            <a:endParaRPr lang="en-US" sz="2000" dirty="0"/>
          </a:p>
        </p:txBody>
      </p:sp>
    </p:spTree>
    <p:extLst>
      <p:ext uri="{BB962C8B-B14F-4D97-AF65-F5344CB8AC3E}">
        <p14:creationId xmlns:p14="http://schemas.microsoft.com/office/powerpoint/2010/main" val="18821151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C3A8F"/>
        </a:solidFill>
        <a:effectLst/>
      </p:bgPr>
    </p:bg>
    <p:spTree>
      <p:nvGrpSpPr>
        <p:cNvPr id="1" name="Shape 379"/>
        <p:cNvGrpSpPr/>
        <p:nvPr/>
      </p:nvGrpSpPr>
      <p:grpSpPr>
        <a:xfrm>
          <a:off x="0" y="0"/>
          <a:ext cx="0" cy="0"/>
          <a:chOff x="0" y="0"/>
          <a:chExt cx="0" cy="0"/>
        </a:xfrm>
      </p:grpSpPr>
      <p:sp>
        <p:nvSpPr>
          <p:cNvPr id="380" name="Google Shape;380;p31"/>
          <p:cNvSpPr txBox="1"/>
          <p:nvPr/>
        </p:nvSpPr>
        <p:spPr>
          <a:xfrm>
            <a:off x="760350" y="4188968"/>
            <a:ext cx="3863700" cy="51786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199" b="0" i="0" u="none" strike="noStrike" cap="none">
                <a:solidFill>
                  <a:srgbClr val="FFFFFF"/>
                </a:solidFill>
                <a:latin typeface="Lato"/>
                <a:ea typeface="Lato"/>
                <a:cs typeface="Lato"/>
                <a:sym typeface="Lato"/>
              </a:rPr>
              <a:t>This presentation template</a:t>
            </a:r>
            <a:endParaRPr/>
          </a:p>
          <a:p>
            <a:pPr marL="0" marR="0" lvl="0" indent="0" algn="l" rtl="0">
              <a:lnSpc>
                <a:spcPct val="130000"/>
              </a:lnSpc>
              <a:spcBef>
                <a:spcPts val="0"/>
              </a:spcBef>
              <a:spcAft>
                <a:spcPts val="0"/>
              </a:spcAft>
              <a:buNone/>
            </a:pPr>
            <a:r>
              <a:rPr lang="en-US" sz="2199" b="0" i="0" u="none" strike="noStrike" cap="none">
                <a:solidFill>
                  <a:srgbClr val="FFFFFF"/>
                </a:solidFill>
                <a:latin typeface="Lato"/>
                <a:ea typeface="Lato"/>
                <a:cs typeface="Lato"/>
                <a:sym typeface="Lato"/>
              </a:rPr>
              <a:t>uses the following free fonts:</a:t>
            </a:r>
            <a:endParaRPr/>
          </a:p>
          <a:p>
            <a:pPr marL="0" marR="0" lvl="0" indent="0" algn="l" rtl="0">
              <a:lnSpc>
                <a:spcPct val="130000"/>
              </a:lnSpc>
              <a:spcBef>
                <a:spcPts val="0"/>
              </a:spcBef>
              <a:spcAft>
                <a:spcPts val="0"/>
              </a:spcAft>
              <a:buNone/>
            </a:pPr>
            <a:endParaRPr sz="2199" b="0" i="0" u="none" strike="noStrike" cap="none">
              <a:solidFill>
                <a:srgbClr val="FFFFFF"/>
              </a:solidFill>
              <a:latin typeface="Lato"/>
              <a:ea typeface="Lato"/>
              <a:cs typeface="Lato"/>
              <a:sym typeface="Lato"/>
            </a:endParaRPr>
          </a:p>
          <a:p>
            <a:pPr marL="0" marR="0" lvl="0" indent="0" algn="l" rtl="0">
              <a:lnSpc>
                <a:spcPct val="130000"/>
              </a:lnSpc>
              <a:spcBef>
                <a:spcPts val="0"/>
              </a:spcBef>
              <a:spcAft>
                <a:spcPts val="0"/>
              </a:spcAft>
              <a:buNone/>
            </a:pPr>
            <a:r>
              <a:rPr lang="en-US" sz="2199" b="0" i="0" u="none" strike="noStrike" cap="none">
                <a:solidFill>
                  <a:srgbClr val="FFFFFF"/>
                </a:solidFill>
                <a:latin typeface="Lato"/>
                <a:ea typeface="Lato"/>
                <a:cs typeface="Lato"/>
                <a:sym typeface="Lato"/>
              </a:rPr>
              <a:t>Titles: Paytone One</a:t>
            </a:r>
            <a:endParaRPr/>
          </a:p>
          <a:p>
            <a:pPr marL="0" marR="0" lvl="0" indent="0" algn="l" rtl="0">
              <a:lnSpc>
                <a:spcPct val="130000"/>
              </a:lnSpc>
              <a:spcBef>
                <a:spcPts val="0"/>
              </a:spcBef>
              <a:spcAft>
                <a:spcPts val="0"/>
              </a:spcAft>
              <a:buNone/>
            </a:pPr>
            <a:r>
              <a:rPr lang="en-US" sz="2199" b="0" i="0" u="none" strike="noStrike" cap="none">
                <a:solidFill>
                  <a:srgbClr val="FFFFFF"/>
                </a:solidFill>
                <a:latin typeface="Lato"/>
                <a:ea typeface="Lato"/>
                <a:cs typeface="Lato"/>
                <a:sym typeface="Lato"/>
              </a:rPr>
              <a:t>Headers: Lato</a:t>
            </a:r>
            <a:endParaRPr/>
          </a:p>
          <a:p>
            <a:pPr marL="0" marR="0" lvl="0" indent="0" algn="l" rtl="0">
              <a:lnSpc>
                <a:spcPct val="130000"/>
              </a:lnSpc>
              <a:spcBef>
                <a:spcPts val="0"/>
              </a:spcBef>
              <a:spcAft>
                <a:spcPts val="0"/>
              </a:spcAft>
              <a:buNone/>
            </a:pPr>
            <a:r>
              <a:rPr lang="en-US" sz="2199" b="0" i="0" u="none" strike="noStrike" cap="none">
                <a:solidFill>
                  <a:srgbClr val="FFFFFF"/>
                </a:solidFill>
                <a:latin typeface="Lato"/>
                <a:ea typeface="Lato"/>
                <a:cs typeface="Lato"/>
                <a:sym typeface="Lato"/>
              </a:rPr>
              <a:t>Body Copy: Lato</a:t>
            </a:r>
            <a:endParaRPr/>
          </a:p>
          <a:p>
            <a:pPr marL="0" marR="0" lvl="0" indent="0" algn="l" rtl="0">
              <a:lnSpc>
                <a:spcPct val="130000"/>
              </a:lnSpc>
              <a:spcBef>
                <a:spcPts val="0"/>
              </a:spcBef>
              <a:spcAft>
                <a:spcPts val="0"/>
              </a:spcAft>
              <a:buNone/>
            </a:pPr>
            <a:endParaRPr sz="2199" b="0" i="0" u="none" strike="noStrike" cap="none">
              <a:solidFill>
                <a:srgbClr val="FFFFFF"/>
              </a:solidFill>
              <a:latin typeface="Lato"/>
              <a:ea typeface="Lato"/>
              <a:cs typeface="Lato"/>
              <a:sym typeface="Lato"/>
            </a:endParaRPr>
          </a:p>
          <a:p>
            <a:pPr marL="0" marR="0" lvl="0" indent="0" algn="l" rtl="0">
              <a:lnSpc>
                <a:spcPct val="130000"/>
              </a:lnSpc>
              <a:spcBef>
                <a:spcPts val="0"/>
              </a:spcBef>
              <a:spcAft>
                <a:spcPts val="0"/>
              </a:spcAft>
              <a:buNone/>
            </a:pPr>
            <a:r>
              <a:rPr lang="en-US" sz="2199" b="0" i="0" u="none" strike="noStrike" cap="none">
                <a:solidFill>
                  <a:srgbClr val="FFFFFF"/>
                </a:solidFill>
                <a:latin typeface="Lato"/>
                <a:ea typeface="Lato"/>
                <a:cs typeface="Lato"/>
                <a:sym typeface="Lato"/>
              </a:rPr>
              <a:t>You can find these fonts</a:t>
            </a:r>
            <a:endParaRPr/>
          </a:p>
          <a:p>
            <a:pPr marL="0" marR="0" lvl="0" indent="0" algn="l" rtl="0">
              <a:lnSpc>
                <a:spcPct val="130000"/>
              </a:lnSpc>
              <a:spcBef>
                <a:spcPts val="0"/>
              </a:spcBef>
              <a:spcAft>
                <a:spcPts val="0"/>
              </a:spcAft>
              <a:buNone/>
            </a:pPr>
            <a:r>
              <a:rPr lang="en-US" sz="2199" b="0" i="0" u="none" strike="noStrike" cap="none">
                <a:solidFill>
                  <a:srgbClr val="FFFFFF"/>
                </a:solidFill>
                <a:latin typeface="Lato"/>
                <a:ea typeface="Lato"/>
                <a:cs typeface="Lato"/>
                <a:sym typeface="Lato"/>
              </a:rPr>
              <a:t>online too. Happy designing! </a:t>
            </a:r>
            <a:endParaRPr/>
          </a:p>
          <a:p>
            <a:pPr marL="0" marR="0" lvl="0" indent="0" algn="l" rtl="0">
              <a:lnSpc>
                <a:spcPct val="130000"/>
              </a:lnSpc>
              <a:spcBef>
                <a:spcPts val="0"/>
              </a:spcBef>
              <a:spcAft>
                <a:spcPts val="0"/>
              </a:spcAft>
              <a:buNone/>
            </a:pPr>
            <a:endParaRPr sz="2199" b="0" i="0" u="none" strike="noStrike" cap="none">
              <a:solidFill>
                <a:srgbClr val="FFFFFF"/>
              </a:solidFill>
              <a:latin typeface="Lato"/>
              <a:ea typeface="Lato"/>
              <a:cs typeface="Lato"/>
              <a:sym typeface="Lato"/>
            </a:endParaRPr>
          </a:p>
          <a:p>
            <a:pPr marL="0" marR="0" lvl="0" indent="0" algn="l" rtl="0">
              <a:lnSpc>
                <a:spcPct val="130000"/>
              </a:lnSpc>
              <a:spcBef>
                <a:spcPts val="0"/>
              </a:spcBef>
              <a:spcAft>
                <a:spcPts val="0"/>
              </a:spcAft>
              <a:buNone/>
            </a:pPr>
            <a:r>
              <a:rPr lang="en-US" sz="2199" b="0" i="0" u="none" strike="noStrike" cap="none">
                <a:solidFill>
                  <a:srgbClr val="FFFFFF"/>
                </a:solidFill>
                <a:latin typeface="Lato"/>
                <a:ea typeface="Lato"/>
                <a:cs typeface="Lato"/>
                <a:sym typeface="Lato"/>
              </a:rPr>
              <a:t>Don't forget to delete this</a:t>
            </a:r>
            <a:endParaRPr/>
          </a:p>
          <a:p>
            <a:pPr marL="0" marR="0" lvl="0" indent="0" algn="l" rtl="0">
              <a:lnSpc>
                <a:spcPct val="130000"/>
              </a:lnSpc>
              <a:spcBef>
                <a:spcPts val="0"/>
              </a:spcBef>
              <a:spcAft>
                <a:spcPts val="0"/>
              </a:spcAft>
              <a:buNone/>
            </a:pPr>
            <a:r>
              <a:rPr lang="en-US" sz="2199" b="0" i="0" u="none" strike="noStrike" cap="none">
                <a:solidFill>
                  <a:srgbClr val="FFFFFF"/>
                </a:solidFill>
                <a:latin typeface="Lato"/>
                <a:ea typeface="Lato"/>
                <a:cs typeface="Lato"/>
                <a:sym typeface="Lato"/>
              </a:rPr>
              <a:t>page before presenting. </a:t>
            </a:r>
            <a:endParaRPr/>
          </a:p>
        </p:txBody>
      </p:sp>
      <p:sp>
        <p:nvSpPr>
          <p:cNvPr id="381" name="Google Shape;381;p31"/>
          <p:cNvSpPr txBox="1"/>
          <p:nvPr/>
        </p:nvSpPr>
        <p:spPr>
          <a:xfrm>
            <a:off x="760350" y="3076816"/>
            <a:ext cx="4178100" cy="77850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199" b="1" i="0" u="none" strike="noStrike" cap="none">
                <a:solidFill>
                  <a:srgbClr val="FFFFFF"/>
                </a:solidFill>
                <a:latin typeface="Lato"/>
                <a:ea typeface="Lato"/>
                <a:cs typeface="Lato"/>
                <a:sym typeface="Lato"/>
              </a:rPr>
              <a:t>Use these design resources</a:t>
            </a:r>
            <a:endParaRPr/>
          </a:p>
          <a:p>
            <a:pPr marL="0" marR="0" lvl="1" indent="0" algn="l" rtl="0">
              <a:lnSpc>
                <a:spcPct val="130000"/>
              </a:lnSpc>
              <a:spcBef>
                <a:spcPts val="0"/>
              </a:spcBef>
              <a:spcAft>
                <a:spcPts val="0"/>
              </a:spcAft>
              <a:buNone/>
            </a:pPr>
            <a:r>
              <a:rPr lang="en-US" sz="2199" b="1" i="0" u="none" strike="noStrike" cap="none">
                <a:solidFill>
                  <a:srgbClr val="FFFFFF"/>
                </a:solidFill>
                <a:latin typeface="Lato"/>
                <a:ea typeface="Lato"/>
                <a:cs typeface="Lato"/>
                <a:sym typeface="Lato"/>
              </a:rPr>
              <a:t>in your Canva Presentation.</a:t>
            </a:r>
            <a:endParaRPr/>
          </a:p>
        </p:txBody>
      </p:sp>
      <p:sp>
        <p:nvSpPr>
          <p:cNvPr id="382" name="Google Shape;382;p31"/>
          <p:cNvSpPr txBox="1"/>
          <p:nvPr/>
        </p:nvSpPr>
        <p:spPr>
          <a:xfrm>
            <a:off x="760350" y="1038225"/>
            <a:ext cx="4178015" cy="1604153"/>
          </a:xfrm>
          <a:prstGeom prst="rect">
            <a:avLst/>
          </a:prstGeom>
          <a:noFill/>
          <a:ln>
            <a:noFill/>
          </a:ln>
        </p:spPr>
        <p:txBody>
          <a:bodyPr spcFirstLastPara="1" wrap="square" lIns="0" tIns="0" rIns="0" bIns="0" anchor="t" anchorCtr="0">
            <a:spAutoFit/>
          </a:bodyPr>
          <a:lstStyle/>
          <a:p>
            <a:pPr marL="0" marR="0" lvl="0" indent="0" algn="l" rtl="0">
              <a:lnSpc>
                <a:spcPct val="118997"/>
              </a:lnSpc>
              <a:spcBef>
                <a:spcPts val="0"/>
              </a:spcBef>
              <a:spcAft>
                <a:spcPts val="0"/>
              </a:spcAft>
              <a:buNone/>
            </a:pPr>
            <a:r>
              <a:rPr lang="en-US" sz="5327" b="0" i="0" u="none" strike="noStrike" cap="none">
                <a:solidFill>
                  <a:srgbClr val="FFCA04"/>
                </a:solidFill>
                <a:latin typeface="Paytone One"/>
                <a:ea typeface="Paytone One"/>
                <a:cs typeface="Paytone One"/>
                <a:sym typeface="Paytone One"/>
              </a:rPr>
              <a:t>RESOURCE</a:t>
            </a:r>
            <a:endParaRPr/>
          </a:p>
          <a:p>
            <a:pPr marL="0" marR="0" lvl="0" indent="0" algn="l" rtl="0">
              <a:lnSpc>
                <a:spcPct val="118997"/>
              </a:lnSpc>
              <a:spcBef>
                <a:spcPts val="0"/>
              </a:spcBef>
              <a:spcAft>
                <a:spcPts val="0"/>
              </a:spcAft>
              <a:buNone/>
            </a:pPr>
            <a:r>
              <a:rPr lang="en-US" sz="5327" b="0" i="0" u="none" strike="noStrike" cap="none">
                <a:solidFill>
                  <a:srgbClr val="FFCA04"/>
                </a:solidFill>
                <a:latin typeface="Paytone One"/>
                <a:ea typeface="Paytone One"/>
                <a:cs typeface="Paytone One"/>
                <a:sym typeface="Paytone One"/>
              </a:rPr>
              <a:t>PAGE</a:t>
            </a:r>
            <a:endParaRPr/>
          </a:p>
        </p:txBody>
      </p:sp>
      <p:sp>
        <p:nvSpPr>
          <p:cNvPr id="383" name="Google Shape;383;p31"/>
          <p:cNvSpPr/>
          <p:nvPr/>
        </p:nvSpPr>
        <p:spPr>
          <a:xfrm>
            <a:off x="8395250" y="1283478"/>
            <a:ext cx="2814138" cy="1831748"/>
          </a:xfrm>
          <a:custGeom>
            <a:avLst/>
            <a:gdLst/>
            <a:ahLst/>
            <a:cxnLst/>
            <a:rect l="l" t="t" r="r" b="b"/>
            <a:pathLst>
              <a:path w="2814138" h="1831748" extrusionOk="0">
                <a:moveTo>
                  <a:pt x="0" y="0"/>
                </a:moveTo>
                <a:lnTo>
                  <a:pt x="2814137" y="0"/>
                </a:lnTo>
                <a:lnTo>
                  <a:pt x="2814137" y="1831748"/>
                </a:lnTo>
                <a:lnTo>
                  <a:pt x="0" y="1831748"/>
                </a:lnTo>
                <a:lnTo>
                  <a:pt x="0" y="0"/>
                </a:lnTo>
                <a:close/>
              </a:path>
            </a:pathLst>
          </a:custGeom>
          <a:blipFill rotWithShape="1">
            <a:blip r:embed="rId3">
              <a:alphaModFix/>
            </a:blip>
            <a:stretch>
              <a:fillRect/>
            </a:stretch>
          </a:blipFill>
          <a:ln>
            <a:noFill/>
          </a:ln>
        </p:spPr>
      </p:sp>
      <p:sp>
        <p:nvSpPr>
          <p:cNvPr id="384" name="Google Shape;384;p31"/>
          <p:cNvSpPr/>
          <p:nvPr/>
        </p:nvSpPr>
        <p:spPr>
          <a:xfrm>
            <a:off x="11599351" y="1239636"/>
            <a:ext cx="2537710" cy="1919432"/>
          </a:xfrm>
          <a:custGeom>
            <a:avLst/>
            <a:gdLst/>
            <a:ahLst/>
            <a:cxnLst/>
            <a:rect l="l" t="t" r="r" b="b"/>
            <a:pathLst>
              <a:path w="2537710" h="1919432" extrusionOk="0">
                <a:moveTo>
                  <a:pt x="0" y="0"/>
                </a:moveTo>
                <a:lnTo>
                  <a:pt x="2537710" y="0"/>
                </a:lnTo>
                <a:lnTo>
                  <a:pt x="2537710" y="1919432"/>
                </a:lnTo>
                <a:lnTo>
                  <a:pt x="0" y="1919432"/>
                </a:lnTo>
                <a:lnTo>
                  <a:pt x="0" y="0"/>
                </a:lnTo>
                <a:close/>
              </a:path>
            </a:pathLst>
          </a:custGeom>
          <a:blipFill rotWithShape="1">
            <a:blip r:embed="rId4">
              <a:alphaModFix/>
            </a:blip>
            <a:stretch>
              <a:fillRect/>
            </a:stretch>
          </a:blipFill>
          <a:ln>
            <a:noFill/>
          </a:ln>
        </p:spPr>
      </p:sp>
      <p:sp>
        <p:nvSpPr>
          <p:cNvPr id="385" name="Google Shape;385;p31"/>
          <p:cNvSpPr/>
          <p:nvPr/>
        </p:nvSpPr>
        <p:spPr>
          <a:xfrm>
            <a:off x="5289994" y="4555150"/>
            <a:ext cx="2793239" cy="2234591"/>
          </a:xfrm>
          <a:custGeom>
            <a:avLst/>
            <a:gdLst/>
            <a:ahLst/>
            <a:cxnLst/>
            <a:rect l="l" t="t" r="r" b="b"/>
            <a:pathLst>
              <a:path w="2793239" h="2234591" extrusionOk="0">
                <a:moveTo>
                  <a:pt x="0" y="0"/>
                </a:moveTo>
                <a:lnTo>
                  <a:pt x="2793239" y="0"/>
                </a:lnTo>
                <a:lnTo>
                  <a:pt x="2793239" y="2234591"/>
                </a:lnTo>
                <a:lnTo>
                  <a:pt x="0" y="2234591"/>
                </a:lnTo>
                <a:lnTo>
                  <a:pt x="0" y="0"/>
                </a:lnTo>
                <a:close/>
              </a:path>
            </a:pathLst>
          </a:custGeom>
          <a:blipFill rotWithShape="1">
            <a:blip r:embed="rId5">
              <a:alphaModFix/>
            </a:blip>
            <a:stretch>
              <a:fillRect/>
            </a:stretch>
          </a:blipFill>
          <a:ln>
            <a:noFill/>
          </a:ln>
        </p:spPr>
      </p:sp>
      <p:sp>
        <p:nvSpPr>
          <p:cNvPr id="386" name="Google Shape;386;p31"/>
          <p:cNvSpPr/>
          <p:nvPr/>
        </p:nvSpPr>
        <p:spPr>
          <a:xfrm>
            <a:off x="5289994" y="1207037"/>
            <a:ext cx="2715292" cy="1984632"/>
          </a:xfrm>
          <a:custGeom>
            <a:avLst/>
            <a:gdLst/>
            <a:ahLst/>
            <a:cxnLst/>
            <a:rect l="l" t="t" r="r" b="b"/>
            <a:pathLst>
              <a:path w="2715292" h="1984632" extrusionOk="0">
                <a:moveTo>
                  <a:pt x="0" y="0"/>
                </a:moveTo>
                <a:lnTo>
                  <a:pt x="2715292" y="0"/>
                </a:lnTo>
                <a:lnTo>
                  <a:pt x="2715292" y="1984631"/>
                </a:lnTo>
                <a:lnTo>
                  <a:pt x="0" y="1984631"/>
                </a:lnTo>
                <a:lnTo>
                  <a:pt x="0" y="0"/>
                </a:lnTo>
                <a:close/>
              </a:path>
            </a:pathLst>
          </a:custGeom>
          <a:blipFill rotWithShape="1">
            <a:blip r:embed="rId6">
              <a:alphaModFix/>
            </a:blip>
            <a:stretch>
              <a:fillRect/>
            </a:stretch>
          </a:blipFill>
          <a:ln>
            <a:noFill/>
          </a:ln>
        </p:spPr>
      </p:sp>
      <p:sp>
        <p:nvSpPr>
          <p:cNvPr id="387" name="Google Shape;387;p31"/>
          <p:cNvSpPr/>
          <p:nvPr/>
        </p:nvSpPr>
        <p:spPr>
          <a:xfrm>
            <a:off x="8523583" y="4519009"/>
            <a:ext cx="2306873" cy="2306873"/>
          </a:xfrm>
          <a:custGeom>
            <a:avLst/>
            <a:gdLst/>
            <a:ahLst/>
            <a:cxnLst/>
            <a:rect l="l" t="t" r="r" b="b"/>
            <a:pathLst>
              <a:path w="2306873" h="2306873" extrusionOk="0">
                <a:moveTo>
                  <a:pt x="0" y="0"/>
                </a:moveTo>
                <a:lnTo>
                  <a:pt x="2306873" y="0"/>
                </a:lnTo>
                <a:lnTo>
                  <a:pt x="2306873" y="2306873"/>
                </a:lnTo>
                <a:lnTo>
                  <a:pt x="0" y="2306873"/>
                </a:lnTo>
                <a:lnTo>
                  <a:pt x="0" y="0"/>
                </a:lnTo>
                <a:close/>
              </a:path>
            </a:pathLst>
          </a:custGeom>
          <a:blipFill rotWithShape="1">
            <a:blip r:embed="rId7">
              <a:alphaModFix/>
            </a:blip>
            <a:stretch>
              <a:fillRect/>
            </a:stretch>
          </a:blipFill>
          <a:ln>
            <a:noFill/>
          </a:ln>
        </p:spPr>
      </p:sp>
      <p:sp>
        <p:nvSpPr>
          <p:cNvPr id="388" name="Google Shape;388;p31"/>
          <p:cNvSpPr/>
          <p:nvPr/>
        </p:nvSpPr>
        <p:spPr>
          <a:xfrm>
            <a:off x="11525849" y="4265168"/>
            <a:ext cx="2369343" cy="2814554"/>
          </a:xfrm>
          <a:custGeom>
            <a:avLst/>
            <a:gdLst/>
            <a:ahLst/>
            <a:cxnLst/>
            <a:rect l="l" t="t" r="r" b="b"/>
            <a:pathLst>
              <a:path w="2369343" h="2814554" extrusionOk="0">
                <a:moveTo>
                  <a:pt x="0" y="0"/>
                </a:moveTo>
                <a:lnTo>
                  <a:pt x="2369343" y="0"/>
                </a:lnTo>
                <a:lnTo>
                  <a:pt x="2369343" y="2814554"/>
                </a:lnTo>
                <a:lnTo>
                  <a:pt x="0" y="2814554"/>
                </a:lnTo>
                <a:lnTo>
                  <a:pt x="0" y="0"/>
                </a:lnTo>
                <a:close/>
              </a:path>
            </a:pathLst>
          </a:custGeom>
          <a:blipFill rotWithShape="1">
            <a:blip r:embed="rId8">
              <a:alphaModFix/>
            </a:blip>
            <a:stretch>
              <a:fillRect/>
            </a:stretch>
          </a:blipFill>
          <a:ln>
            <a:noFill/>
          </a:ln>
        </p:spPr>
      </p:sp>
      <p:sp>
        <p:nvSpPr>
          <p:cNvPr id="389" name="Google Shape;389;p31"/>
          <p:cNvSpPr/>
          <p:nvPr/>
        </p:nvSpPr>
        <p:spPr>
          <a:xfrm>
            <a:off x="14527024" y="4957488"/>
            <a:ext cx="896946" cy="1429914"/>
          </a:xfrm>
          <a:custGeom>
            <a:avLst/>
            <a:gdLst/>
            <a:ahLst/>
            <a:cxnLst/>
            <a:rect l="l" t="t" r="r" b="b"/>
            <a:pathLst>
              <a:path w="896946" h="1429914" extrusionOk="0">
                <a:moveTo>
                  <a:pt x="0" y="0"/>
                </a:moveTo>
                <a:lnTo>
                  <a:pt x="896946" y="0"/>
                </a:lnTo>
                <a:lnTo>
                  <a:pt x="896946" y="1429914"/>
                </a:lnTo>
                <a:lnTo>
                  <a:pt x="0" y="1429914"/>
                </a:lnTo>
                <a:lnTo>
                  <a:pt x="0" y="0"/>
                </a:lnTo>
                <a:close/>
              </a:path>
            </a:pathLst>
          </a:custGeom>
          <a:blipFill rotWithShape="1">
            <a:blip r:embed="rId9">
              <a:alphaModFix/>
            </a:blip>
            <a:stretch>
              <a:fillRect/>
            </a:stretch>
          </a:blipFill>
          <a:ln>
            <a:noFill/>
          </a:ln>
        </p:spPr>
      </p:sp>
      <p:sp>
        <p:nvSpPr>
          <p:cNvPr id="390" name="Google Shape;390;p31"/>
          <p:cNvSpPr/>
          <p:nvPr/>
        </p:nvSpPr>
        <p:spPr>
          <a:xfrm>
            <a:off x="16304040" y="4758534"/>
            <a:ext cx="1129927" cy="1827823"/>
          </a:xfrm>
          <a:custGeom>
            <a:avLst/>
            <a:gdLst/>
            <a:ahLst/>
            <a:cxnLst/>
            <a:rect l="l" t="t" r="r" b="b"/>
            <a:pathLst>
              <a:path w="1129927" h="1827823" extrusionOk="0">
                <a:moveTo>
                  <a:pt x="0" y="0"/>
                </a:moveTo>
                <a:lnTo>
                  <a:pt x="1129927" y="0"/>
                </a:lnTo>
                <a:lnTo>
                  <a:pt x="1129927" y="1827823"/>
                </a:lnTo>
                <a:lnTo>
                  <a:pt x="0" y="1827823"/>
                </a:lnTo>
                <a:lnTo>
                  <a:pt x="0" y="0"/>
                </a:lnTo>
                <a:close/>
              </a:path>
            </a:pathLst>
          </a:custGeom>
          <a:blipFill rotWithShape="1">
            <a:blip r:embed="rId10">
              <a:alphaModFix/>
            </a:blip>
            <a:stretch>
              <a:fillRect/>
            </a:stretch>
          </a:blipFill>
          <a:ln>
            <a:noFill/>
          </a:ln>
        </p:spPr>
      </p:sp>
      <p:sp>
        <p:nvSpPr>
          <p:cNvPr id="391" name="Google Shape;391;p31"/>
          <p:cNvSpPr/>
          <p:nvPr/>
        </p:nvSpPr>
        <p:spPr>
          <a:xfrm>
            <a:off x="14527024" y="1230422"/>
            <a:ext cx="3134776" cy="1937861"/>
          </a:xfrm>
          <a:custGeom>
            <a:avLst/>
            <a:gdLst/>
            <a:ahLst/>
            <a:cxnLst/>
            <a:rect l="l" t="t" r="r" b="b"/>
            <a:pathLst>
              <a:path w="3134776" h="1937861" extrusionOk="0">
                <a:moveTo>
                  <a:pt x="0" y="0"/>
                </a:moveTo>
                <a:lnTo>
                  <a:pt x="3134776" y="0"/>
                </a:lnTo>
                <a:lnTo>
                  <a:pt x="3134776" y="1937861"/>
                </a:lnTo>
                <a:lnTo>
                  <a:pt x="0" y="1937861"/>
                </a:lnTo>
                <a:lnTo>
                  <a:pt x="0" y="0"/>
                </a:lnTo>
                <a:close/>
              </a:path>
            </a:pathLst>
          </a:custGeom>
          <a:blipFill rotWithShape="1">
            <a:blip r:embed="rId11">
              <a:alphaModFix/>
            </a:blip>
            <a:stretch>
              <a:fillRect/>
            </a:stretch>
          </a:blipFill>
          <a:ln>
            <a:noFill/>
          </a:ln>
        </p:spPr>
      </p:sp>
      <p:sp>
        <p:nvSpPr>
          <p:cNvPr id="392" name="Google Shape;392;p31"/>
          <p:cNvSpPr/>
          <p:nvPr/>
        </p:nvSpPr>
        <p:spPr>
          <a:xfrm>
            <a:off x="12631891" y="8013399"/>
            <a:ext cx="1081232" cy="1172934"/>
          </a:xfrm>
          <a:custGeom>
            <a:avLst/>
            <a:gdLst/>
            <a:ahLst/>
            <a:cxnLst/>
            <a:rect l="l" t="t" r="r" b="b"/>
            <a:pathLst>
              <a:path w="1081232" h="1172934" extrusionOk="0">
                <a:moveTo>
                  <a:pt x="0" y="0"/>
                </a:moveTo>
                <a:lnTo>
                  <a:pt x="1081232" y="0"/>
                </a:lnTo>
                <a:lnTo>
                  <a:pt x="1081232" y="1172934"/>
                </a:lnTo>
                <a:lnTo>
                  <a:pt x="0" y="1172934"/>
                </a:lnTo>
                <a:lnTo>
                  <a:pt x="0" y="0"/>
                </a:lnTo>
                <a:close/>
              </a:path>
            </a:pathLst>
          </a:custGeom>
          <a:blipFill rotWithShape="1">
            <a:blip r:embed="rId12">
              <a:alphaModFix/>
            </a:blip>
            <a:stretch>
              <a:fillRect/>
            </a:stretch>
          </a:blipFill>
          <a:ln>
            <a:noFill/>
          </a:ln>
        </p:spPr>
      </p:sp>
      <p:sp>
        <p:nvSpPr>
          <p:cNvPr id="393" name="Google Shape;393;p31"/>
          <p:cNvSpPr/>
          <p:nvPr/>
        </p:nvSpPr>
        <p:spPr>
          <a:xfrm>
            <a:off x="8846187" y="7994771"/>
            <a:ext cx="1194786" cy="1210189"/>
          </a:xfrm>
          <a:custGeom>
            <a:avLst/>
            <a:gdLst/>
            <a:ahLst/>
            <a:cxnLst/>
            <a:rect l="l" t="t" r="r" b="b"/>
            <a:pathLst>
              <a:path w="1194786" h="1210189" extrusionOk="0">
                <a:moveTo>
                  <a:pt x="0" y="0"/>
                </a:moveTo>
                <a:lnTo>
                  <a:pt x="1194786" y="0"/>
                </a:lnTo>
                <a:lnTo>
                  <a:pt x="1194786" y="1210189"/>
                </a:lnTo>
                <a:lnTo>
                  <a:pt x="0" y="1210189"/>
                </a:lnTo>
                <a:lnTo>
                  <a:pt x="0" y="0"/>
                </a:lnTo>
                <a:close/>
              </a:path>
            </a:pathLst>
          </a:custGeom>
          <a:blipFill rotWithShape="1">
            <a:blip r:embed="rId13">
              <a:alphaModFix/>
            </a:blip>
            <a:stretch>
              <a:fillRect/>
            </a:stretch>
          </a:blipFill>
          <a:ln>
            <a:noFill/>
          </a:ln>
        </p:spPr>
      </p:sp>
      <p:sp>
        <p:nvSpPr>
          <p:cNvPr id="394" name="Google Shape;394;p31"/>
          <p:cNvSpPr/>
          <p:nvPr/>
        </p:nvSpPr>
        <p:spPr>
          <a:xfrm>
            <a:off x="5416938" y="7994771"/>
            <a:ext cx="838331" cy="1210189"/>
          </a:xfrm>
          <a:custGeom>
            <a:avLst/>
            <a:gdLst/>
            <a:ahLst/>
            <a:cxnLst/>
            <a:rect l="l" t="t" r="r" b="b"/>
            <a:pathLst>
              <a:path w="838331" h="1210189" extrusionOk="0">
                <a:moveTo>
                  <a:pt x="0" y="0"/>
                </a:moveTo>
                <a:lnTo>
                  <a:pt x="838331" y="0"/>
                </a:lnTo>
                <a:lnTo>
                  <a:pt x="838331" y="1210189"/>
                </a:lnTo>
                <a:lnTo>
                  <a:pt x="0" y="1210189"/>
                </a:lnTo>
                <a:lnTo>
                  <a:pt x="0" y="0"/>
                </a:lnTo>
                <a:close/>
              </a:path>
            </a:pathLst>
          </a:custGeom>
          <a:blipFill rotWithShape="1">
            <a:blip r:embed="rId14">
              <a:alphaModFix/>
            </a:blip>
            <a:stretch>
              <a:fillRect/>
            </a:stretch>
          </a:blipFill>
          <a:ln>
            <a:noFill/>
          </a:ln>
        </p:spPr>
      </p:sp>
      <p:sp>
        <p:nvSpPr>
          <p:cNvPr id="395" name="Google Shape;395;p31"/>
          <p:cNvSpPr/>
          <p:nvPr/>
        </p:nvSpPr>
        <p:spPr>
          <a:xfrm>
            <a:off x="16304040" y="8003556"/>
            <a:ext cx="1263856" cy="1192620"/>
          </a:xfrm>
          <a:custGeom>
            <a:avLst/>
            <a:gdLst/>
            <a:ahLst/>
            <a:cxnLst/>
            <a:rect l="l" t="t" r="r" b="b"/>
            <a:pathLst>
              <a:path w="1263856" h="1192620" extrusionOk="0">
                <a:moveTo>
                  <a:pt x="0" y="0"/>
                </a:moveTo>
                <a:lnTo>
                  <a:pt x="1263856" y="0"/>
                </a:lnTo>
                <a:lnTo>
                  <a:pt x="1263856" y="1192620"/>
                </a:lnTo>
                <a:lnTo>
                  <a:pt x="0" y="1192620"/>
                </a:lnTo>
                <a:lnTo>
                  <a:pt x="0" y="0"/>
                </a:lnTo>
                <a:close/>
              </a:path>
            </a:pathLst>
          </a:custGeom>
          <a:blipFill rotWithShape="1">
            <a:blip r:embed="rId15">
              <a:alphaModFix/>
            </a:blip>
            <a:stretch>
              <a:fillRect/>
            </a:stretch>
          </a:blipFill>
          <a:ln>
            <a:noFill/>
          </a:ln>
        </p:spPr>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C3A8F"/>
        </a:solidFill>
        <a:effectLst/>
      </p:bgPr>
    </p:bg>
    <p:spTree>
      <p:nvGrpSpPr>
        <p:cNvPr id="1" name="Shape 399"/>
        <p:cNvGrpSpPr/>
        <p:nvPr/>
      </p:nvGrpSpPr>
      <p:grpSpPr>
        <a:xfrm>
          <a:off x="0" y="0"/>
          <a:ext cx="0" cy="0"/>
          <a:chOff x="0" y="0"/>
          <a:chExt cx="0" cy="0"/>
        </a:xfrm>
      </p:grpSpPr>
      <p:sp>
        <p:nvSpPr>
          <p:cNvPr id="400" name="Google Shape;400;p32"/>
          <p:cNvSpPr/>
          <p:nvPr/>
        </p:nvSpPr>
        <p:spPr>
          <a:xfrm>
            <a:off x="4296550" y="925589"/>
            <a:ext cx="2522238" cy="2046999"/>
          </a:xfrm>
          <a:custGeom>
            <a:avLst/>
            <a:gdLst/>
            <a:ahLst/>
            <a:cxnLst/>
            <a:rect l="l" t="t" r="r" b="b"/>
            <a:pathLst>
              <a:path w="2522238" h="2046999" extrusionOk="0">
                <a:moveTo>
                  <a:pt x="0" y="0"/>
                </a:moveTo>
                <a:lnTo>
                  <a:pt x="2522238" y="0"/>
                </a:lnTo>
                <a:lnTo>
                  <a:pt x="2522238" y="2046999"/>
                </a:lnTo>
                <a:lnTo>
                  <a:pt x="0" y="2046999"/>
                </a:lnTo>
                <a:lnTo>
                  <a:pt x="0" y="0"/>
                </a:lnTo>
                <a:close/>
              </a:path>
            </a:pathLst>
          </a:custGeom>
          <a:blipFill rotWithShape="1">
            <a:blip r:embed="rId4">
              <a:alphaModFix/>
            </a:blip>
            <a:stretch>
              <a:fillRect b="-23214"/>
            </a:stretch>
          </a:blipFill>
          <a:ln>
            <a:noFill/>
          </a:ln>
        </p:spPr>
      </p:sp>
      <p:sp>
        <p:nvSpPr>
          <p:cNvPr id="401" name="Google Shape;401;p32"/>
          <p:cNvSpPr/>
          <p:nvPr/>
        </p:nvSpPr>
        <p:spPr>
          <a:xfrm>
            <a:off x="788385" y="890955"/>
            <a:ext cx="2961699" cy="2116268"/>
          </a:xfrm>
          <a:custGeom>
            <a:avLst/>
            <a:gdLst/>
            <a:ahLst/>
            <a:cxnLst/>
            <a:rect l="l" t="t" r="r" b="b"/>
            <a:pathLst>
              <a:path w="2961699" h="2116268" extrusionOk="0">
                <a:moveTo>
                  <a:pt x="0" y="0"/>
                </a:moveTo>
                <a:lnTo>
                  <a:pt x="2961699" y="0"/>
                </a:lnTo>
                <a:lnTo>
                  <a:pt x="2961699" y="2116268"/>
                </a:lnTo>
                <a:lnTo>
                  <a:pt x="0" y="2116268"/>
                </a:lnTo>
                <a:lnTo>
                  <a:pt x="0" y="0"/>
                </a:lnTo>
                <a:close/>
              </a:path>
            </a:pathLst>
          </a:custGeom>
          <a:blipFill rotWithShape="1">
            <a:blip r:embed="rId5">
              <a:alphaModFix/>
            </a:blip>
            <a:stretch>
              <a:fillRect/>
            </a:stretch>
          </a:blipFill>
          <a:ln>
            <a:noFill/>
          </a:ln>
        </p:spPr>
      </p:sp>
      <p:sp>
        <p:nvSpPr>
          <p:cNvPr id="402" name="Google Shape;402;p32"/>
          <p:cNvSpPr/>
          <p:nvPr/>
        </p:nvSpPr>
        <p:spPr>
          <a:xfrm>
            <a:off x="7365254" y="872411"/>
            <a:ext cx="2173112" cy="2153356"/>
          </a:xfrm>
          <a:custGeom>
            <a:avLst/>
            <a:gdLst/>
            <a:ahLst/>
            <a:cxnLst/>
            <a:rect l="l" t="t" r="r" b="b"/>
            <a:pathLst>
              <a:path w="2173112" h="2153356" extrusionOk="0">
                <a:moveTo>
                  <a:pt x="0" y="0"/>
                </a:moveTo>
                <a:lnTo>
                  <a:pt x="2173112" y="0"/>
                </a:lnTo>
                <a:lnTo>
                  <a:pt x="2173112" y="2153356"/>
                </a:lnTo>
                <a:lnTo>
                  <a:pt x="0" y="2153356"/>
                </a:lnTo>
                <a:lnTo>
                  <a:pt x="0" y="0"/>
                </a:lnTo>
                <a:close/>
              </a:path>
            </a:pathLst>
          </a:custGeom>
          <a:blipFill rotWithShape="1">
            <a:blip r:embed="rId6">
              <a:alphaModFix/>
            </a:blip>
            <a:stretch>
              <a:fillRect/>
            </a:stretch>
          </a:blipFill>
          <a:ln>
            <a:noFill/>
          </a:ln>
        </p:spPr>
      </p:sp>
      <p:sp>
        <p:nvSpPr>
          <p:cNvPr id="403" name="Google Shape;403;p32"/>
          <p:cNvSpPr/>
          <p:nvPr/>
        </p:nvSpPr>
        <p:spPr>
          <a:xfrm rot="-5400000">
            <a:off x="10084833" y="817433"/>
            <a:ext cx="2263312" cy="2263312"/>
          </a:xfrm>
          <a:custGeom>
            <a:avLst/>
            <a:gdLst/>
            <a:ahLst/>
            <a:cxnLst/>
            <a:rect l="l" t="t" r="r" b="b"/>
            <a:pathLst>
              <a:path w="2263312" h="2263312" extrusionOk="0">
                <a:moveTo>
                  <a:pt x="0" y="0"/>
                </a:moveTo>
                <a:lnTo>
                  <a:pt x="2263312" y="0"/>
                </a:lnTo>
                <a:lnTo>
                  <a:pt x="2263312" y="2263312"/>
                </a:lnTo>
                <a:lnTo>
                  <a:pt x="0" y="2263312"/>
                </a:lnTo>
                <a:lnTo>
                  <a:pt x="0" y="0"/>
                </a:lnTo>
                <a:close/>
              </a:path>
            </a:pathLst>
          </a:custGeom>
          <a:blipFill rotWithShape="1">
            <a:blip r:embed="rId7">
              <a:alphaModFix/>
            </a:blip>
            <a:stretch>
              <a:fillRect/>
            </a:stretch>
          </a:blipFill>
          <a:ln>
            <a:noFill/>
          </a:ln>
        </p:spPr>
      </p:sp>
      <p:sp>
        <p:nvSpPr>
          <p:cNvPr id="404" name="Google Shape;404;p32"/>
          <p:cNvSpPr/>
          <p:nvPr/>
        </p:nvSpPr>
        <p:spPr>
          <a:xfrm>
            <a:off x="4507065" y="3934310"/>
            <a:ext cx="2205051" cy="2205051"/>
          </a:xfrm>
          <a:custGeom>
            <a:avLst/>
            <a:gdLst/>
            <a:ahLst/>
            <a:cxnLst/>
            <a:rect l="l" t="t" r="r" b="b"/>
            <a:pathLst>
              <a:path w="2205051" h="2205051" extrusionOk="0">
                <a:moveTo>
                  <a:pt x="0" y="0"/>
                </a:moveTo>
                <a:lnTo>
                  <a:pt x="2205052" y="0"/>
                </a:lnTo>
                <a:lnTo>
                  <a:pt x="2205052" y="2205051"/>
                </a:lnTo>
                <a:lnTo>
                  <a:pt x="0" y="2205051"/>
                </a:lnTo>
                <a:lnTo>
                  <a:pt x="0" y="0"/>
                </a:lnTo>
                <a:close/>
              </a:path>
            </a:pathLst>
          </a:custGeom>
          <a:blipFill rotWithShape="1">
            <a:blip r:embed="rId8">
              <a:alphaModFix/>
            </a:blip>
            <a:stretch>
              <a:fillRect/>
            </a:stretch>
          </a:blipFill>
          <a:ln>
            <a:noFill/>
          </a:ln>
        </p:spPr>
      </p:sp>
      <p:sp>
        <p:nvSpPr>
          <p:cNvPr id="405" name="Google Shape;405;p32"/>
          <p:cNvSpPr/>
          <p:nvPr/>
        </p:nvSpPr>
        <p:spPr>
          <a:xfrm>
            <a:off x="853400" y="3858227"/>
            <a:ext cx="2507679" cy="2357218"/>
          </a:xfrm>
          <a:custGeom>
            <a:avLst/>
            <a:gdLst/>
            <a:ahLst/>
            <a:cxnLst/>
            <a:rect l="l" t="t" r="r" b="b"/>
            <a:pathLst>
              <a:path w="2507679" h="2357218" extrusionOk="0">
                <a:moveTo>
                  <a:pt x="0" y="0"/>
                </a:moveTo>
                <a:lnTo>
                  <a:pt x="2507678" y="0"/>
                </a:lnTo>
                <a:lnTo>
                  <a:pt x="2507678" y="2357218"/>
                </a:lnTo>
                <a:lnTo>
                  <a:pt x="0" y="2357218"/>
                </a:lnTo>
                <a:lnTo>
                  <a:pt x="0" y="0"/>
                </a:lnTo>
                <a:close/>
              </a:path>
            </a:pathLst>
          </a:custGeom>
          <a:blipFill rotWithShape="1">
            <a:blip r:embed="rId9">
              <a:alphaModFix/>
            </a:blip>
            <a:stretch>
              <a:fillRect/>
            </a:stretch>
          </a:blipFill>
          <a:ln>
            <a:noFill/>
          </a:ln>
        </p:spPr>
      </p:sp>
      <p:sp>
        <p:nvSpPr>
          <p:cNvPr id="406" name="Google Shape;406;p32"/>
          <p:cNvSpPr/>
          <p:nvPr/>
        </p:nvSpPr>
        <p:spPr>
          <a:xfrm>
            <a:off x="12838311" y="961596"/>
            <a:ext cx="4661304" cy="550881"/>
          </a:xfrm>
          <a:custGeom>
            <a:avLst/>
            <a:gdLst/>
            <a:ahLst/>
            <a:cxnLst/>
            <a:rect l="l" t="t" r="r" b="b"/>
            <a:pathLst>
              <a:path w="4661304" h="550881" extrusionOk="0">
                <a:moveTo>
                  <a:pt x="0" y="0"/>
                </a:moveTo>
                <a:lnTo>
                  <a:pt x="4661304" y="0"/>
                </a:lnTo>
                <a:lnTo>
                  <a:pt x="4661304" y="550881"/>
                </a:lnTo>
                <a:lnTo>
                  <a:pt x="0" y="550881"/>
                </a:lnTo>
                <a:lnTo>
                  <a:pt x="0" y="0"/>
                </a:lnTo>
                <a:close/>
              </a:path>
            </a:pathLst>
          </a:custGeom>
          <a:blipFill rotWithShape="1">
            <a:blip r:embed="rId10">
              <a:alphaModFix/>
            </a:blip>
            <a:stretch>
              <a:fillRect/>
            </a:stretch>
          </a:blipFill>
          <a:ln>
            <a:noFill/>
          </a:ln>
        </p:spPr>
      </p:sp>
      <p:sp>
        <p:nvSpPr>
          <p:cNvPr id="407" name="Google Shape;407;p32"/>
          <p:cNvSpPr/>
          <p:nvPr/>
        </p:nvSpPr>
        <p:spPr>
          <a:xfrm>
            <a:off x="12802420" y="2399671"/>
            <a:ext cx="4697195" cy="367235"/>
          </a:xfrm>
          <a:custGeom>
            <a:avLst/>
            <a:gdLst/>
            <a:ahLst/>
            <a:cxnLst/>
            <a:rect l="l" t="t" r="r" b="b"/>
            <a:pathLst>
              <a:path w="4697195" h="367235" extrusionOk="0">
                <a:moveTo>
                  <a:pt x="0" y="0"/>
                </a:moveTo>
                <a:lnTo>
                  <a:pt x="4697195" y="0"/>
                </a:lnTo>
                <a:lnTo>
                  <a:pt x="4697195" y="367235"/>
                </a:lnTo>
                <a:lnTo>
                  <a:pt x="0" y="367235"/>
                </a:lnTo>
                <a:lnTo>
                  <a:pt x="0" y="0"/>
                </a:lnTo>
                <a:close/>
              </a:path>
            </a:pathLst>
          </a:custGeom>
          <a:blipFill rotWithShape="1">
            <a:blip r:embed="rId11">
              <a:alphaModFix/>
            </a:blip>
            <a:stretch>
              <a:fillRect/>
            </a:stretch>
          </a:blipFill>
          <a:ln>
            <a:noFill/>
          </a:ln>
        </p:spPr>
      </p:sp>
      <p:sp>
        <p:nvSpPr>
          <p:cNvPr id="408" name="Google Shape;408;p32"/>
          <p:cNvSpPr/>
          <p:nvPr/>
        </p:nvSpPr>
        <p:spPr>
          <a:xfrm>
            <a:off x="7858104" y="3882295"/>
            <a:ext cx="2953477" cy="2309082"/>
          </a:xfrm>
          <a:custGeom>
            <a:avLst/>
            <a:gdLst/>
            <a:ahLst/>
            <a:cxnLst/>
            <a:rect l="l" t="t" r="r" b="b"/>
            <a:pathLst>
              <a:path w="2953477" h="2309082" extrusionOk="0">
                <a:moveTo>
                  <a:pt x="0" y="0"/>
                </a:moveTo>
                <a:lnTo>
                  <a:pt x="2953477" y="0"/>
                </a:lnTo>
                <a:lnTo>
                  <a:pt x="2953477" y="2309082"/>
                </a:lnTo>
                <a:lnTo>
                  <a:pt x="0" y="2309082"/>
                </a:lnTo>
                <a:lnTo>
                  <a:pt x="0" y="0"/>
                </a:lnTo>
                <a:close/>
              </a:path>
            </a:pathLst>
          </a:custGeom>
          <a:blipFill rotWithShape="1">
            <a:blip r:embed="rId12">
              <a:alphaModFix/>
            </a:blip>
            <a:stretch>
              <a:fillRect/>
            </a:stretch>
          </a:blipFill>
          <a:ln>
            <a:noFill/>
          </a:ln>
        </p:spPr>
      </p:sp>
      <p:sp>
        <p:nvSpPr>
          <p:cNvPr id="409" name="Google Shape;409;p32"/>
          <p:cNvSpPr/>
          <p:nvPr/>
        </p:nvSpPr>
        <p:spPr>
          <a:xfrm rot="5400000">
            <a:off x="14731407" y="3652731"/>
            <a:ext cx="2768209" cy="2768209"/>
          </a:xfrm>
          <a:custGeom>
            <a:avLst/>
            <a:gdLst/>
            <a:ahLst/>
            <a:cxnLst/>
            <a:rect l="l" t="t" r="r" b="b"/>
            <a:pathLst>
              <a:path w="2768209" h="2768209" extrusionOk="0">
                <a:moveTo>
                  <a:pt x="0" y="0"/>
                </a:moveTo>
                <a:lnTo>
                  <a:pt x="2768208" y="0"/>
                </a:lnTo>
                <a:lnTo>
                  <a:pt x="2768208" y="2768209"/>
                </a:lnTo>
                <a:lnTo>
                  <a:pt x="0" y="2768209"/>
                </a:lnTo>
                <a:lnTo>
                  <a:pt x="0" y="0"/>
                </a:lnTo>
                <a:close/>
              </a:path>
            </a:pathLst>
          </a:custGeom>
          <a:blipFill rotWithShape="1">
            <a:blip r:embed="rId13">
              <a:alphaModFix/>
            </a:blip>
            <a:stretch>
              <a:fillRect/>
            </a:stretch>
          </a:blipFill>
          <a:ln>
            <a:noFill/>
          </a:ln>
        </p:spPr>
      </p:sp>
      <p:sp>
        <p:nvSpPr>
          <p:cNvPr id="410" name="Google Shape;410;p32"/>
          <p:cNvSpPr/>
          <p:nvPr/>
        </p:nvSpPr>
        <p:spPr>
          <a:xfrm>
            <a:off x="11957568" y="3939632"/>
            <a:ext cx="1627851" cy="2194407"/>
          </a:xfrm>
          <a:custGeom>
            <a:avLst/>
            <a:gdLst/>
            <a:ahLst/>
            <a:cxnLst/>
            <a:rect l="l" t="t" r="r" b="b"/>
            <a:pathLst>
              <a:path w="1627851" h="2194407" extrusionOk="0">
                <a:moveTo>
                  <a:pt x="0" y="0"/>
                </a:moveTo>
                <a:lnTo>
                  <a:pt x="1627851" y="0"/>
                </a:lnTo>
                <a:lnTo>
                  <a:pt x="1627851" y="2194407"/>
                </a:lnTo>
                <a:lnTo>
                  <a:pt x="0" y="2194407"/>
                </a:lnTo>
                <a:lnTo>
                  <a:pt x="0" y="0"/>
                </a:lnTo>
                <a:close/>
              </a:path>
            </a:pathLst>
          </a:custGeom>
          <a:blipFill rotWithShape="1">
            <a:blip r:embed="rId14">
              <a:alphaModFix/>
            </a:blip>
            <a:stretch>
              <a:fillRect/>
            </a:stretch>
          </a:blipFill>
          <a:ln>
            <a:noFill/>
          </a:ln>
        </p:spPr>
      </p:sp>
      <p:sp>
        <p:nvSpPr>
          <p:cNvPr id="411" name="Google Shape;411;p32"/>
          <p:cNvSpPr/>
          <p:nvPr/>
        </p:nvSpPr>
        <p:spPr>
          <a:xfrm rot="-5400000">
            <a:off x="-105476" y="8116317"/>
            <a:ext cx="2400927" cy="305573"/>
          </a:xfrm>
          <a:custGeom>
            <a:avLst/>
            <a:gdLst/>
            <a:ahLst/>
            <a:cxnLst/>
            <a:rect l="l" t="t" r="r" b="b"/>
            <a:pathLst>
              <a:path w="2400927" h="305573" extrusionOk="0">
                <a:moveTo>
                  <a:pt x="0" y="0"/>
                </a:moveTo>
                <a:lnTo>
                  <a:pt x="2400927" y="0"/>
                </a:lnTo>
                <a:lnTo>
                  <a:pt x="2400927" y="305573"/>
                </a:lnTo>
                <a:lnTo>
                  <a:pt x="0" y="305573"/>
                </a:lnTo>
                <a:lnTo>
                  <a:pt x="0" y="0"/>
                </a:lnTo>
                <a:close/>
              </a:path>
            </a:pathLst>
          </a:custGeom>
          <a:blipFill rotWithShape="1">
            <a:blip r:embed="rId15">
              <a:alphaModFix/>
            </a:blip>
            <a:stretch>
              <a:fillRect/>
            </a:stretch>
          </a:blipFill>
          <a:ln>
            <a:noFill/>
          </a:ln>
        </p:spPr>
      </p:sp>
      <p:sp>
        <p:nvSpPr>
          <p:cNvPr id="412" name="Google Shape;412;p32"/>
          <p:cNvSpPr/>
          <p:nvPr/>
        </p:nvSpPr>
        <p:spPr>
          <a:xfrm>
            <a:off x="3262620" y="7143591"/>
            <a:ext cx="1841748" cy="2251026"/>
          </a:xfrm>
          <a:custGeom>
            <a:avLst/>
            <a:gdLst/>
            <a:ahLst/>
            <a:cxnLst/>
            <a:rect l="l" t="t" r="r" b="b"/>
            <a:pathLst>
              <a:path w="1841748" h="2251026" extrusionOk="0">
                <a:moveTo>
                  <a:pt x="0" y="0"/>
                </a:moveTo>
                <a:lnTo>
                  <a:pt x="1841748" y="0"/>
                </a:lnTo>
                <a:lnTo>
                  <a:pt x="1841748" y="2251025"/>
                </a:lnTo>
                <a:lnTo>
                  <a:pt x="0" y="2251025"/>
                </a:lnTo>
                <a:lnTo>
                  <a:pt x="0" y="0"/>
                </a:lnTo>
                <a:close/>
              </a:path>
            </a:pathLst>
          </a:custGeom>
          <a:blipFill rotWithShape="1">
            <a:blip r:embed="rId16">
              <a:alphaModFix/>
            </a:blip>
            <a:stretch>
              <a:fillRect/>
            </a:stretch>
          </a:blipFill>
          <a:ln>
            <a:noFill/>
          </a:ln>
        </p:spPr>
      </p:sp>
      <p:sp>
        <p:nvSpPr>
          <p:cNvPr id="413" name="Google Shape;413;p32"/>
          <p:cNvSpPr/>
          <p:nvPr/>
        </p:nvSpPr>
        <p:spPr>
          <a:xfrm>
            <a:off x="7119213" y="7193074"/>
            <a:ext cx="2101192" cy="2152059"/>
          </a:xfrm>
          <a:custGeom>
            <a:avLst/>
            <a:gdLst/>
            <a:ahLst/>
            <a:cxnLst/>
            <a:rect l="l" t="t" r="r" b="b"/>
            <a:pathLst>
              <a:path w="2101192" h="2152059" extrusionOk="0">
                <a:moveTo>
                  <a:pt x="0" y="0"/>
                </a:moveTo>
                <a:lnTo>
                  <a:pt x="2101193" y="0"/>
                </a:lnTo>
                <a:lnTo>
                  <a:pt x="2101193" y="2152059"/>
                </a:lnTo>
                <a:lnTo>
                  <a:pt x="0" y="2152059"/>
                </a:lnTo>
                <a:lnTo>
                  <a:pt x="0" y="0"/>
                </a:lnTo>
                <a:close/>
              </a:path>
            </a:pathLst>
          </a:custGeom>
          <a:blipFill rotWithShape="1">
            <a:blip r:embed="rId17">
              <a:alphaModFix/>
            </a:blip>
            <a:stretch>
              <a:fillRect/>
            </a:stretch>
          </a:blipFill>
          <a:ln>
            <a:noFill/>
          </a:ln>
        </p:spPr>
      </p:sp>
      <p:sp>
        <p:nvSpPr>
          <p:cNvPr id="414" name="Google Shape;414;p32"/>
          <p:cNvSpPr/>
          <p:nvPr/>
        </p:nvSpPr>
        <p:spPr>
          <a:xfrm>
            <a:off x="11235251" y="7119095"/>
            <a:ext cx="2111834" cy="2300017"/>
          </a:xfrm>
          <a:custGeom>
            <a:avLst/>
            <a:gdLst/>
            <a:ahLst/>
            <a:cxnLst/>
            <a:rect l="l" t="t" r="r" b="b"/>
            <a:pathLst>
              <a:path w="2111834" h="2300017" extrusionOk="0">
                <a:moveTo>
                  <a:pt x="0" y="0"/>
                </a:moveTo>
                <a:lnTo>
                  <a:pt x="2111835" y="0"/>
                </a:lnTo>
                <a:lnTo>
                  <a:pt x="2111835" y="2300017"/>
                </a:lnTo>
                <a:lnTo>
                  <a:pt x="0" y="2300017"/>
                </a:lnTo>
                <a:lnTo>
                  <a:pt x="0" y="0"/>
                </a:lnTo>
                <a:close/>
              </a:path>
            </a:pathLst>
          </a:custGeom>
          <a:blipFill rotWithShape="1">
            <a:blip r:embed="rId18">
              <a:alphaModFix/>
            </a:blip>
            <a:stretch>
              <a:fillRect/>
            </a:stretch>
          </a:blipFill>
          <a:ln>
            <a:noFill/>
          </a:ln>
        </p:spPr>
      </p:sp>
      <p:sp>
        <p:nvSpPr>
          <p:cNvPr id="415" name="Google Shape;415;p32"/>
          <p:cNvSpPr/>
          <p:nvPr/>
        </p:nvSpPr>
        <p:spPr>
          <a:xfrm>
            <a:off x="15361931" y="7225909"/>
            <a:ext cx="1972586" cy="2086389"/>
          </a:xfrm>
          <a:custGeom>
            <a:avLst/>
            <a:gdLst/>
            <a:ahLst/>
            <a:cxnLst/>
            <a:rect l="l" t="t" r="r" b="b"/>
            <a:pathLst>
              <a:path w="1972586" h="2086389" extrusionOk="0">
                <a:moveTo>
                  <a:pt x="0" y="0"/>
                </a:moveTo>
                <a:lnTo>
                  <a:pt x="1972586" y="0"/>
                </a:lnTo>
                <a:lnTo>
                  <a:pt x="1972586" y="2086389"/>
                </a:lnTo>
                <a:lnTo>
                  <a:pt x="0" y="2086389"/>
                </a:lnTo>
                <a:lnTo>
                  <a:pt x="0" y="0"/>
                </a:lnTo>
                <a:close/>
              </a:path>
            </a:pathLst>
          </a:custGeom>
          <a:blipFill rotWithShape="1">
            <a:blip r:embed="rId19">
              <a:alphaModFix/>
            </a:blip>
            <a:stretch>
              <a:fillRect/>
            </a:stretch>
          </a:blipFill>
          <a:ln>
            <a:noFill/>
          </a:ln>
        </p:spPr>
      </p:sp>
    </p:spTree>
  </p:cSld>
  <p:clrMapOvr>
    <a:masterClrMapping/>
  </p:clrMapOvr>
  <mc:AlternateContent xmlns:mc="http://schemas.openxmlformats.org/markup-compatibility/2006" xmlns:p14="http://schemas.microsoft.com/office/powerpoint/2010/main">
    <mc:Choice Requires="p14">
      <p:transition spd="slow" p14:dur="1200">
        <p:dissolve/>
        <p:sndAc>
          <p:stSnd>
            <p:snd r:embed="rId3" name="push.wav"/>
          </p:stSnd>
        </p:sndAc>
      </p:transition>
    </mc:Choice>
    <mc:Fallback xmlns="">
      <p:transition spd="slow">
        <p:dissolve/>
        <p:sndAc>
          <p:stSnd>
            <p:snd r:embed="rId20" name="push.wav"/>
          </p:stSnd>
        </p:sndAc>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3">
          <a:extLst>
            <a:ext uri="{FF2B5EF4-FFF2-40B4-BE49-F238E27FC236}">
              <a16:creationId xmlns:a16="http://schemas.microsoft.com/office/drawing/2014/main" id="{1E5F9992-1D75-955D-BF21-592EBB8089C0}"/>
            </a:ext>
          </a:extLst>
        </p:cNvPr>
        <p:cNvGrpSpPr/>
        <p:nvPr/>
      </p:nvGrpSpPr>
      <p:grpSpPr>
        <a:xfrm>
          <a:off x="0" y="0"/>
          <a:ext cx="0" cy="0"/>
          <a:chOff x="0" y="0"/>
          <a:chExt cx="0" cy="0"/>
        </a:xfrm>
      </p:grpSpPr>
      <p:pic>
        <p:nvPicPr>
          <p:cNvPr id="84" name="Google Shape;84;p13">
            <a:extLst>
              <a:ext uri="{FF2B5EF4-FFF2-40B4-BE49-F238E27FC236}">
                <a16:creationId xmlns:a16="http://schemas.microsoft.com/office/drawing/2014/main" id="{344E4A45-34D7-689E-6420-DC5DA0C4FA6A}"/>
              </a:ext>
            </a:extLst>
          </p:cNvPr>
          <p:cNvPicPr preferRelativeResize="0"/>
          <p:nvPr/>
        </p:nvPicPr>
        <p:blipFill>
          <a:blip r:embed="rId3">
            <a:alphaModFix/>
          </a:blip>
          <a:stretch>
            <a:fillRect/>
          </a:stretch>
        </p:blipFill>
        <p:spPr>
          <a:xfrm>
            <a:off x="9077167" y="7652680"/>
            <a:ext cx="3633717" cy="4747851"/>
          </a:xfrm>
          <a:prstGeom prst="rect">
            <a:avLst/>
          </a:prstGeom>
          <a:noFill/>
          <a:ln>
            <a:noFill/>
          </a:ln>
        </p:spPr>
      </p:pic>
      <p:pic>
        <p:nvPicPr>
          <p:cNvPr id="85" name="Google Shape;85;p13">
            <a:extLst>
              <a:ext uri="{FF2B5EF4-FFF2-40B4-BE49-F238E27FC236}">
                <a16:creationId xmlns:a16="http://schemas.microsoft.com/office/drawing/2014/main" id="{E4E654C5-4B44-2150-4D02-D31A9C78F57A}"/>
              </a:ext>
            </a:extLst>
          </p:cNvPr>
          <p:cNvPicPr preferRelativeResize="0"/>
          <p:nvPr/>
        </p:nvPicPr>
        <p:blipFill>
          <a:blip r:embed="rId4">
            <a:alphaModFix/>
          </a:blip>
          <a:stretch>
            <a:fillRect/>
          </a:stretch>
        </p:blipFill>
        <p:spPr>
          <a:xfrm>
            <a:off x="-10403800" y="3631750"/>
            <a:ext cx="13622835" cy="1609775"/>
          </a:xfrm>
          <a:prstGeom prst="rect">
            <a:avLst/>
          </a:prstGeom>
          <a:noFill/>
          <a:ln>
            <a:noFill/>
          </a:ln>
        </p:spPr>
      </p:pic>
      <p:pic>
        <p:nvPicPr>
          <p:cNvPr id="86" name="Google Shape;86;p13">
            <a:extLst>
              <a:ext uri="{FF2B5EF4-FFF2-40B4-BE49-F238E27FC236}">
                <a16:creationId xmlns:a16="http://schemas.microsoft.com/office/drawing/2014/main" id="{3801BF7C-EC47-6B55-E66A-A993DFB70533}"/>
              </a:ext>
            </a:extLst>
          </p:cNvPr>
          <p:cNvPicPr preferRelativeResize="0"/>
          <p:nvPr/>
        </p:nvPicPr>
        <p:blipFill>
          <a:blip r:embed="rId5">
            <a:alphaModFix/>
          </a:blip>
          <a:stretch>
            <a:fillRect/>
          </a:stretch>
        </p:blipFill>
        <p:spPr>
          <a:xfrm>
            <a:off x="6199475" y="-11657525"/>
            <a:ext cx="3600025" cy="14260787"/>
          </a:xfrm>
          <a:prstGeom prst="rect">
            <a:avLst/>
          </a:prstGeom>
          <a:noFill/>
          <a:ln>
            <a:noFill/>
          </a:ln>
        </p:spPr>
      </p:pic>
      <p:sp>
        <p:nvSpPr>
          <p:cNvPr id="87" name="Google Shape;87;p13">
            <a:extLst>
              <a:ext uri="{FF2B5EF4-FFF2-40B4-BE49-F238E27FC236}">
                <a16:creationId xmlns:a16="http://schemas.microsoft.com/office/drawing/2014/main" id="{05F49FF7-0659-ADF5-B484-0692DB84853B}"/>
              </a:ext>
            </a:extLst>
          </p:cNvPr>
          <p:cNvSpPr/>
          <p:nvPr/>
        </p:nvSpPr>
        <p:spPr>
          <a:xfrm>
            <a:off x="13039619" y="-1051404"/>
            <a:ext cx="8439362" cy="6030308"/>
          </a:xfrm>
          <a:custGeom>
            <a:avLst/>
            <a:gdLst/>
            <a:ahLst/>
            <a:cxnLst/>
            <a:rect l="l" t="t" r="r" b="b"/>
            <a:pathLst>
              <a:path w="8439362" h="6030308" extrusionOk="0">
                <a:moveTo>
                  <a:pt x="0" y="0"/>
                </a:moveTo>
                <a:lnTo>
                  <a:pt x="8439362" y="0"/>
                </a:lnTo>
                <a:lnTo>
                  <a:pt x="8439362" y="6030308"/>
                </a:lnTo>
                <a:lnTo>
                  <a:pt x="0" y="6030308"/>
                </a:lnTo>
                <a:lnTo>
                  <a:pt x="0" y="0"/>
                </a:lnTo>
                <a:close/>
              </a:path>
            </a:pathLst>
          </a:custGeom>
          <a:blipFill rotWithShape="1">
            <a:blip r:embed="rId6">
              <a:alphaModFix/>
            </a:blip>
            <a:stretch>
              <a:fillRect/>
            </a:stretch>
          </a:blipFill>
          <a:ln>
            <a:noFill/>
          </a:ln>
        </p:spPr>
      </p:sp>
      <p:sp>
        <p:nvSpPr>
          <p:cNvPr id="88" name="Google Shape;88;p13">
            <a:extLst>
              <a:ext uri="{FF2B5EF4-FFF2-40B4-BE49-F238E27FC236}">
                <a16:creationId xmlns:a16="http://schemas.microsoft.com/office/drawing/2014/main" id="{B99BF712-0F77-F92D-10C5-3811A2A0EB93}"/>
              </a:ext>
            </a:extLst>
          </p:cNvPr>
          <p:cNvSpPr/>
          <p:nvPr/>
        </p:nvSpPr>
        <p:spPr>
          <a:xfrm rot="10800000" flipH="1">
            <a:off x="-3303437" y="7652673"/>
            <a:ext cx="8439362" cy="6030308"/>
          </a:xfrm>
          <a:custGeom>
            <a:avLst/>
            <a:gdLst/>
            <a:ahLst/>
            <a:cxnLst/>
            <a:rect l="l" t="t" r="r" b="b"/>
            <a:pathLst>
              <a:path w="8439362" h="6030308" extrusionOk="0">
                <a:moveTo>
                  <a:pt x="8439361" y="0"/>
                </a:moveTo>
                <a:lnTo>
                  <a:pt x="0" y="0"/>
                </a:lnTo>
                <a:lnTo>
                  <a:pt x="0" y="6030307"/>
                </a:lnTo>
                <a:lnTo>
                  <a:pt x="8439361" y="6030307"/>
                </a:lnTo>
                <a:lnTo>
                  <a:pt x="8439361" y="0"/>
                </a:lnTo>
                <a:close/>
              </a:path>
            </a:pathLst>
          </a:custGeom>
          <a:blipFill rotWithShape="1">
            <a:blip r:embed="rId6">
              <a:alphaModFix/>
            </a:blip>
            <a:stretch>
              <a:fillRect/>
            </a:stretch>
          </a:blipFill>
          <a:ln>
            <a:noFill/>
          </a:ln>
        </p:spPr>
      </p:sp>
      <p:sp>
        <p:nvSpPr>
          <p:cNvPr id="89" name="Google Shape;89;p13">
            <a:extLst>
              <a:ext uri="{FF2B5EF4-FFF2-40B4-BE49-F238E27FC236}">
                <a16:creationId xmlns:a16="http://schemas.microsoft.com/office/drawing/2014/main" id="{71523549-FB03-E554-4329-B574E0A96DB6}"/>
              </a:ext>
            </a:extLst>
          </p:cNvPr>
          <p:cNvSpPr/>
          <p:nvPr/>
        </p:nvSpPr>
        <p:spPr>
          <a:xfrm>
            <a:off x="13152076" y="7652673"/>
            <a:ext cx="8170623" cy="8096345"/>
          </a:xfrm>
          <a:custGeom>
            <a:avLst/>
            <a:gdLst/>
            <a:ahLst/>
            <a:cxnLst/>
            <a:rect l="l" t="t" r="r" b="b"/>
            <a:pathLst>
              <a:path w="8170623" h="8096345" extrusionOk="0">
                <a:moveTo>
                  <a:pt x="0" y="0"/>
                </a:moveTo>
                <a:lnTo>
                  <a:pt x="8170623" y="0"/>
                </a:lnTo>
                <a:lnTo>
                  <a:pt x="8170623" y="8096344"/>
                </a:lnTo>
                <a:lnTo>
                  <a:pt x="0" y="8096344"/>
                </a:lnTo>
                <a:lnTo>
                  <a:pt x="0" y="0"/>
                </a:lnTo>
                <a:close/>
              </a:path>
            </a:pathLst>
          </a:custGeom>
          <a:blipFill rotWithShape="1">
            <a:blip r:embed="rId7">
              <a:alphaModFix/>
            </a:blip>
            <a:stretch>
              <a:fillRect/>
            </a:stretch>
          </a:blipFill>
          <a:ln>
            <a:noFill/>
          </a:ln>
        </p:spPr>
      </p:sp>
      <p:sp>
        <p:nvSpPr>
          <p:cNvPr id="90" name="Google Shape;90;p13">
            <a:extLst>
              <a:ext uri="{FF2B5EF4-FFF2-40B4-BE49-F238E27FC236}">
                <a16:creationId xmlns:a16="http://schemas.microsoft.com/office/drawing/2014/main" id="{434057A7-C2CD-469E-3713-F895293FC8F5}"/>
              </a:ext>
            </a:extLst>
          </p:cNvPr>
          <p:cNvSpPr/>
          <p:nvPr/>
        </p:nvSpPr>
        <p:spPr>
          <a:xfrm>
            <a:off x="-3034699" y="-5461944"/>
            <a:ext cx="8170623" cy="8096345"/>
          </a:xfrm>
          <a:custGeom>
            <a:avLst/>
            <a:gdLst/>
            <a:ahLst/>
            <a:cxnLst/>
            <a:rect l="l" t="t" r="r" b="b"/>
            <a:pathLst>
              <a:path w="8170623" h="8096345" extrusionOk="0">
                <a:moveTo>
                  <a:pt x="0" y="0"/>
                </a:moveTo>
                <a:lnTo>
                  <a:pt x="8170623" y="0"/>
                </a:lnTo>
                <a:lnTo>
                  <a:pt x="8170623" y="8096344"/>
                </a:lnTo>
                <a:lnTo>
                  <a:pt x="0" y="8096344"/>
                </a:lnTo>
                <a:lnTo>
                  <a:pt x="0" y="0"/>
                </a:lnTo>
                <a:close/>
              </a:path>
            </a:pathLst>
          </a:custGeom>
          <a:blipFill rotWithShape="1">
            <a:blip r:embed="rId7">
              <a:alphaModFix/>
            </a:blip>
            <a:stretch>
              <a:fillRect/>
            </a:stretch>
          </a:blipFill>
          <a:ln>
            <a:noFill/>
          </a:ln>
        </p:spPr>
      </p:sp>
      <p:sp>
        <p:nvSpPr>
          <p:cNvPr id="91" name="Google Shape;91;p13">
            <a:extLst>
              <a:ext uri="{FF2B5EF4-FFF2-40B4-BE49-F238E27FC236}">
                <a16:creationId xmlns:a16="http://schemas.microsoft.com/office/drawing/2014/main" id="{1E334F86-20EA-B495-12BE-14D36D9A565A}"/>
              </a:ext>
            </a:extLst>
          </p:cNvPr>
          <p:cNvSpPr txBox="1"/>
          <p:nvPr/>
        </p:nvSpPr>
        <p:spPr>
          <a:xfrm>
            <a:off x="2359273" y="3557340"/>
            <a:ext cx="13569600" cy="1633973"/>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0618" b="0" i="0" u="none" strike="noStrike" cap="none" dirty="0">
                <a:solidFill>
                  <a:srgbClr val="FFCA04"/>
                </a:solidFill>
                <a:latin typeface="Paytone One"/>
                <a:ea typeface="Paytone One"/>
                <a:cs typeface="Paytone One"/>
                <a:sym typeface="Paytone One"/>
              </a:rPr>
              <a:t>THANK YOU ! </a:t>
            </a:r>
            <a:endParaRPr dirty="0"/>
          </a:p>
        </p:txBody>
      </p:sp>
    </p:spTree>
    <p:extLst>
      <p:ext uri="{BB962C8B-B14F-4D97-AF65-F5344CB8AC3E}">
        <p14:creationId xmlns:p14="http://schemas.microsoft.com/office/powerpoint/2010/main" val="356663662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C3A8F"/>
        </a:solidFill>
        <a:effectLst/>
      </p:bgPr>
    </p:bg>
    <p:spTree>
      <p:nvGrpSpPr>
        <p:cNvPr id="1" name="Shape 108"/>
        <p:cNvGrpSpPr/>
        <p:nvPr/>
      </p:nvGrpSpPr>
      <p:grpSpPr>
        <a:xfrm>
          <a:off x="0" y="0"/>
          <a:ext cx="0" cy="0"/>
          <a:chOff x="0" y="0"/>
          <a:chExt cx="0" cy="0"/>
        </a:xfrm>
      </p:grpSpPr>
      <p:pic>
        <p:nvPicPr>
          <p:cNvPr id="109" name="Google Shape;109;p15"/>
          <p:cNvPicPr preferRelativeResize="0"/>
          <p:nvPr/>
        </p:nvPicPr>
        <p:blipFill rotWithShape="1">
          <a:blip r:embed="rId3">
            <a:alphaModFix amt="60000"/>
          </a:blip>
          <a:srcRect t="7812" b="7811"/>
          <a:stretch/>
        </p:blipFill>
        <p:spPr>
          <a:xfrm>
            <a:off x="-1" y="-1"/>
            <a:ext cx="18288000" cy="10287000"/>
          </a:xfrm>
          <a:prstGeom prst="rect">
            <a:avLst/>
          </a:prstGeom>
          <a:noFill/>
          <a:ln>
            <a:noFill/>
          </a:ln>
        </p:spPr>
      </p:pic>
      <p:sp>
        <p:nvSpPr>
          <p:cNvPr id="110" name="Google Shape;110;p15"/>
          <p:cNvSpPr/>
          <p:nvPr/>
        </p:nvSpPr>
        <p:spPr>
          <a:xfrm>
            <a:off x="0" y="6475320"/>
            <a:ext cx="5262362" cy="5565960"/>
          </a:xfrm>
          <a:custGeom>
            <a:avLst/>
            <a:gdLst/>
            <a:ahLst/>
            <a:cxnLst/>
            <a:rect l="l" t="t" r="r" b="b"/>
            <a:pathLst>
              <a:path w="5262362" h="5565960" extrusionOk="0">
                <a:moveTo>
                  <a:pt x="0" y="0"/>
                </a:moveTo>
                <a:lnTo>
                  <a:pt x="5262362" y="0"/>
                </a:lnTo>
                <a:lnTo>
                  <a:pt x="5262362" y="5565960"/>
                </a:lnTo>
                <a:lnTo>
                  <a:pt x="0" y="5565960"/>
                </a:lnTo>
                <a:lnTo>
                  <a:pt x="0" y="0"/>
                </a:lnTo>
                <a:close/>
              </a:path>
            </a:pathLst>
          </a:custGeom>
          <a:blipFill rotWithShape="1">
            <a:blip r:embed="rId4">
              <a:alphaModFix/>
            </a:blip>
            <a:stretch>
              <a:fillRect/>
            </a:stretch>
          </a:blipFill>
          <a:ln>
            <a:noFill/>
          </a:ln>
        </p:spPr>
      </p:sp>
      <p:pic>
        <p:nvPicPr>
          <p:cNvPr id="111" name="Google Shape;111;p15"/>
          <p:cNvPicPr preferRelativeResize="0"/>
          <p:nvPr/>
        </p:nvPicPr>
        <p:blipFill>
          <a:blip r:embed="rId5">
            <a:alphaModFix/>
          </a:blip>
          <a:stretch>
            <a:fillRect/>
          </a:stretch>
        </p:blipFill>
        <p:spPr>
          <a:xfrm>
            <a:off x="3556957" y="1201050"/>
            <a:ext cx="10775187" cy="7884901"/>
          </a:xfrm>
          <a:prstGeom prst="rect">
            <a:avLst/>
          </a:prstGeom>
          <a:noFill/>
          <a:ln>
            <a:noFill/>
          </a:ln>
        </p:spPr>
      </p:pic>
      <p:sp>
        <p:nvSpPr>
          <p:cNvPr id="112" name="Google Shape;112;p15"/>
          <p:cNvSpPr/>
          <p:nvPr/>
        </p:nvSpPr>
        <p:spPr>
          <a:xfrm>
            <a:off x="14124615" y="-60815"/>
            <a:ext cx="5262362" cy="5565960"/>
          </a:xfrm>
          <a:custGeom>
            <a:avLst/>
            <a:gdLst/>
            <a:ahLst/>
            <a:cxnLst/>
            <a:rect l="l" t="t" r="r" b="b"/>
            <a:pathLst>
              <a:path w="5262362" h="5565960" extrusionOk="0">
                <a:moveTo>
                  <a:pt x="0" y="0"/>
                </a:moveTo>
                <a:lnTo>
                  <a:pt x="5262362" y="0"/>
                </a:lnTo>
                <a:lnTo>
                  <a:pt x="5262362" y="5565960"/>
                </a:lnTo>
                <a:lnTo>
                  <a:pt x="0" y="5565960"/>
                </a:lnTo>
                <a:lnTo>
                  <a:pt x="0" y="0"/>
                </a:lnTo>
                <a:close/>
              </a:path>
            </a:pathLst>
          </a:custGeom>
          <a:blipFill rotWithShape="1">
            <a:blip r:embed="rId4">
              <a:alphaModFix/>
            </a:blip>
            <a:stretch>
              <a:fillRect/>
            </a:stretch>
          </a:blipFill>
          <a:ln>
            <a:noFill/>
          </a:ln>
        </p:spPr>
      </p:sp>
      <p:sp>
        <p:nvSpPr>
          <p:cNvPr id="113" name="Google Shape;113;p15"/>
          <p:cNvSpPr txBox="1"/>
          <p:nvPr/>
        </p:nvSpPr>
        <p:spPr>
          <a:xfrm>
            <a:off x="7123003" y="3844458"/>
            <a:ext cx="5764585" cy="3586366"/>
          </a:xfrm>
          <a:prstGeom prst="rect">
            <a:avLst/>
          </a:prstGeom>
          <a:noFill/>
          <a:ln>
            <a:noFill/>
          </a:ln>
        </p:spPr>
        <p:txBody>
          <a:bodyPr spcFirstLastPara="1" wrap="square" lIns="0" tIns="0" rIns="0" bIns="0" anchor="t" anchorCtr="0">
            <a:spAutoFit/>
          </a:bodyPr>
          <a:lstStyle/>
          <a:p>
            <a:pPr marL="0" marR="0" lvl="1" indent="0" algn="l" rtl="0">
              <a:lnSpc>
                <a:spcPct val="200000"/>
              </a:lnSpc>
              <a:spcBef>
                <a:spcPts val="0"/>
              </a:spcBef>
              <a:spcAft>
                <a:spcPts val="0"/>
              </a:spcAft>
              <a:buNone/>
            </a:pPr>
            <a:r>
              <a:rPr lang="en-US" sz="3884" b="0" i="0" u="none" strike="noStrike" cap="none" dirty="0">
                <a:solidFill>
                  <a:srgbClr val="000000"/>
                </a:solidFill>
                <a:latin typeface="Lato"/>
                <a:ea typeface="Lato"/>
                <a:cs typeface="Lato"/>
                <a:sym typeface="Lato"/>
              </a:rPr>
              <a:t>Overview of HTML   </a:t>
            </a:r>
            <a:endParaRPr dirty="0"/>
          </a:p>
          <a:p>
            <a:pPr marL="0" marR="0" lvl="1" indent="0" algn="l" rtl="0">
              <a:lnSpc>
                <a:spcPct val="200000"/>
              </a:lnSpc>
              <a:spcBef>
                <a:spcPts val="0"/>
              </a:spcBef>
              <a:spcAft>
                <a:spcPts val="0"/>
              </a:spcAft>
              <a:buNone/>
            </a:pPr>
            <a:r>
              <a:rPr lang="en-US" sz="3884" b="0" i="0" u="none" strike="noStrike" cap="none" dirty="0">
                <a:solidFill>
                  <a:srgbClr val="000000"/>
                </a:solidFill>
                <a:latin typeface="Lato"/>
                <a:ea typeface="Lato"/>
                <a:cs typeface="Lato"/>
                <a:sym typeface="Lato"/>
              </a:rPr>
              <a:t>Basic Structure</a:t>
            </a:r>
            <a:endParaRPr dirty="0"/>
          </a:p>
          <a:p>
            <a:pPr marL="0" marR="0" lvl="1" indent="0" algn="l" rtl="0">
              <a:lnSpc>
                <a:spcPct val="200000"/>
              </a:lnSpc>
              <a:spcBef>
                <a:spcPts val="0"/>
              </a:spcBef>
              <a:spcAft>
                <a:spcPts val="0"/>
              </a:spcAft>
              <a:buNone/>
            </a:pPr>
            <a:r>
              <a:rPr lang="en-US" sz="3884" b="0" i="0" u="none" strike="noStrike" cap="none" dirty="0">
                <a:solidFill>
                  <a:srgbClr val="000000"/>
                </a:solidFill>
                <a:latin typeface="Lato"/>
                <a:ea typeface="Lato"/>
                <a:cs typeface="Lato"/>
                <a:sym typeface="Lato"/>
              </a:rPr>
              <a:t>HTML Tags &amp; Element</a:t>
            </a:r>
            <a:endParaRPr dirty="0"/>
          </a:p>
        </p:txBody>
      </p:sp>
      <p:sp>
        <p:nvSpPr>
          <p:cNvPr id="114" name="Google Shape;114;p15"/>
          <p:cNvSpPr txBox="1"/>
          <p:nvPr/>
        </p:nvSpPr>
        <p:spPr>
          <a:xfrm>
            <a:off x="4796112" y="2563171"/>
            <a:ext cx="8709900" cy="1445400"/>
          </a:xfrm>
          <a:prstGeom prst="rect">
            <a:avLst/>
          </a:prstGeom>
          <a:noFill/>
          <a:ln>
            <a:noFill/>
          </a:ln>
        </p:spPr>
        <p:txBody>
          <a:bodyPr spcFirstLastPara="1" wrap="square" lIns="0" tIns="0" rIns="0" bIns="0" anchor="t" anchorCtr="0">
            <a:spAutoFit/>
          </a:bodyPr>
          <a:lstStyle/>
          <a:p>
            <a:pPr marL="0" marR="0" lvl="0" indent="0" algn="ctr" rtl="0">
              <a:lnSpc>
                <a:spcPct val="118998"/>
              </a:lnSpc>
              <a:spcBef>
                <a:spcPts val="0"/>
              </a:spcBef>
              <a:spcAft>
                <a:spcPts val="0"/>
              </a:spcAft>
              <a:buNone/>
            </a:pPr>
            <a:r>
              <a:rPr lang="en-US" sz="9390" b="0" i="0" u="none" strike="noStrike" cap="none" dirty="0">
                <a:solidFill>
                  <a:srgbClr val="182F70"/>
                </a:solidFill>
                <a:latin typeface="Paytone One"/>
                <a:ea typeface="Paytone One"/>
                <a:cs typeface="Paytone One"/>
                <a:sym typeface="Paytone One"/>
              </a:rPr>
              <a:t>AGENDA</a:t>
            </a:r>
            <a:endParaRPr dirty="0"/>
          </a:p>
        </p:txBody>
      </p:sp>
      <p:sp>
        <p:nvSpPr>
          <p:cNvPr id="115" name="Google Shape;115;p15"/>
          <p:cNvSpPr/>
          <p:nvPr/>
        </p:nvSpPr>
        <p:spPr>
          <a:xfrm>
            <a:off x="12936804" y="5438438"/>
            <a:ext cx="1138596" cy="1815153"/>
          </a:xfrm>
          <a:custGeom>
            <a:avLst/>
            <a:gdLst/>
            <a:ahLst/>
            <a:cxnLst/>
            <a:rect l="l" t="t" r="r" b="b"/>
            <a:pathLst>
              <a:path w="1138596" h="1815153" extrusionOk="0">
                <a:moveTo>
                  <a:pt x="0" y="0"/>
                </a:moveTo>
                <a:lnTo>
                  <a:pt x="1138597" y="0"/>
                </a:lnTo>
                <a:lnTo>
                  <a:pt x="1138597" y="1815154"/>
                </a:lnTo>
                <a:lnTo>
                  <a:pt x="0" y="1815154"/>
                </a:lnTo>
                <a:lnTo>
                  <a:pt x="0" y="0"/>
                </a:lnTo>
                <a:close/>
              </a:path>
            </a:pathLst>
          </a:custGeom>
          <a:blipFill rotWithShape="1">
            <a:blip r:embed="rId6">
              <a:alphaModFix/>
            </a:blip>
            <a:stretch>
              <a:fillRect/>
            </a:stretch>
          </a:blipFill>
          <a:ln>
            <a:noFill/>
          </a:ln>
        </p:spPr>
        <p:txBody>
          <a:bodyPr/>
          <a:lstStyle/>
          <a:p>
            <a:endParaRPr lang="en-US" dirty="0"/>
          </a:p>
        </p:txBody>
      </p:sp>
      <p:sp>
        <p:nvSpPr>
          <p:cNvPr id="116" name="Google Shape;116;p15"/>
          <p:cNvSpPr txBox="1"/>
          <p:nvPr/>
        </p:nvSpPr>
        <p:spPr>
          <a:xfrm>
            <a:off x="5262362" y="4045170"/>
            <a:ext cx="1738800" cy="385913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6499" b="0" i="0" u="none" strike="noStrike" cap="none" dirty="0">
                <a:solidFill>
                  <a:srgbClr val="7797ED"/>
                </a:solidFill>
                <a:latin typeface="Paytone One"/>
                <a:ea typeface="Paytone One"/>
                <a:cs typeface="Paytone One"/>
                <a:sym typeface="Paytone One"/>
              </a:rPr>
              <a:t>01</a:t>
            </a:r>
            <a:endParaRPr dirty="0"/>
          </a:p>
          <a:p>
            <a:pPr marL="0" marR="0" lvl="0" indent="0" algn="ctr" rtl="0">
              <a:lnSpc>
                <a:spcPct val="120000"/>
              </a:lnSpc>
              <a:spcBef>
                <a:spcPts val="0"/>
              </a:spcBef>
              <a:spcAft>
                <a:spcPts val="0"/>
              </a:spcAft>
              <a:buNone/>
            </a:pPr>
            <a:r>
              <a:rPr lang="en-US" sz="6499" b="0" i="0" u="none" strike="noStrike" cap="none" dirty="0">
                <a:solidFill>
                  <a:srgbClr val="7797ED"/>
                </a:solidFill>
                <a:latin typeface="Paytone One"/>
                <a:ea typeface="Paytone One"/>
                <a:cs typeface="Paytone One"/>
                <a:sym typeface="Paytone One"/>
              </a:rPr>
              <a:t>02</a:t>
            </a:r>
            <a:endParaRPr dirty="0"/>
          </a:p>
          <a:p>
            <a:pPr marL="0" marR="0" lvl="0" indent="0" algn="ctr" rtl="0">
              <a:lnSpc>
                <a:spcPct val="120000"/>
              </a:lnSpc>
              <a:spcBef>
                <a:spcPts val="0"/>
              </a:spcBef>
              <a:spcAft>
                <a:spcPts val="0"/>
              </a:spcAft>
              <a:buNone/>
            </a:pPr>
            <a:r>
              <a:rPr lang="en-US" sz="6499" b="0" i="0" u="none" strike="noStrike" cap="none" dirty="0">
                <a:solidFill>
                  <a:srgbClr val="7797ED"/>
                </a:solidFill>
                <a:latin typeface="Paytone One"/>
                <a:ea typeface="Paytone One"/>
                <a:cs typeface="Paytone One"/>
                <a:sym typeface="Paytone One"/>
              </a:rPr>
              <a:t>03</a:t>
            </a:r>
            <a:endParaRPr dirty="0"/>
          </a:p>
          <a:p>
            <a:pPr marL="0" marR="0" lvl="0" indent="0" algn="ctr" rtl="0">
              <a:lnSpc>
                <a:spcPct val="120000"/>
              </a:lnSpc>
              <a:spcBef>
                <a:spcPts val="0"/>
              </a:spcBef>
              <a:spcAft>
                <a:spcPts val="0"/>
              </a:spcAft>
              <a:buNone/>
            </a:pPr>
            <a:endParaRPr dirty="0"/>
          </a:p>
        </p:txBody>
      </p:sp>
      <p:pic>
        <p:nvPicPr>
          <p:cNvPr id="3" name="Picture 2">
            <a:extLst>
              <a:ext uri="{FF2B5EF4-FFF2-40B4-BE49-F238E27FC236}">
                <a16:creationId xmlns:a16="http://schemas.microsoft.com/office/drawing/2014/main" id="{5075DB5E-593F-A1BC-EE87-B5D00BEE0D72}"/>
              </a:ext>
            </a:extLst>
          </p:cNvPr>
          <p:cNvPicPr>
            <a:picLocks noChangeAspect="1"/>
          </p:cNvPicPr>
          <p:nvPr/>
        </p:nvPicPr>
        <p:blipFill>
          <a:blip r:embed="rId7"/>
          <a:stretch>
            <a:fillRect/>
          </a:stretch>
        </p:blipFill>
        <p:spPr>
          <a:xfrm>
            <a:off x="8987776" y="5021569"/>
            <a:ext cx="312447" cy="243861"/>
          </a:xfrm>
          <a:prstGeom prst="rect">
            <a:avLst/>
          </a:prstGeom>
        </p:spPr>
      </p:pic>
    </p:spTree>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C3A8F"/>
        </a:solidFill>
        <a:effectLst/>
      </p:bgPr>
    </p:bg>
    <p:spTree>
      <p:nvGrpSpPr>
        <p:cNvPr id="1" name="Shape 96"/>
        <p:cNvGrpSpPr/>
        <p:nvPr/>
      </p:nvGrpSpPr>
      <p:grpSpPr>
        <a:xfrm>
          <a:off x="0" y="0"/>
          <a:ext cx="0" cy="0"/>
          <a:chOff x="0" y="0"/>
          <a:chExt cx="0" cy="0"/>
        </a:xfrm>
      </p:grpSpPr>
      <p:sp>
        <p:nvSpPr>
          <p:cNvPr id="97" name="Google Shape;97;p14"/>
          <p:cNvSpPr/>
          <p:nvPr/>
        </p:nvSpPr>
        <p:spPr>
          <a:xfrm>
            <a:off x="12965681" y="6380086"/>
            <a:ext cx="5530513" cy="4424410"/>
          </a:xfrm>
          <a:custGeom>
            <a:avLst/>
            <a:gdLst/>
            <a:ahLst/>
            <a:cxnLst/>
            <a:rect l="l" t="t" r="r" b="b"/>
            <a:pathLst>
              <a:path w="5530513" h="4424410" extrusionOk="0">
                <a:moveTo>
                  <a:pt x="0" y="0"/>
                </a:moveTo>
                <a:lnTo>
                  <a:pt x="5530513" y="0"/>
                </a:lnTo>
                <a:lnTo>
                  <a:pt x="5530513" y="4424410"/>
                </a:lnTo>
                <a:lnTo>
                  <a:pt x="0" y="4424410"/>
                </a:lnTo>
                <a:lnTo>
                  <a:pt x="0" y="0"/>
                </a:lnTo>
                <a:close/>
              </a:path>
            </a:pathLst>
          </a:custGeom>
          <a:blipFill rotWithShape="1">
            <a:blip r:embed="rId3">
              <a:alphaModFix/>
            </a:blip>
            <a:stretch>
              <a:fillRect/>
            </a:stretch>
          </a:blipFill>
          <a:ln>
            <a:noFill/>
          </a:ln>
        </p:spPr>
      </p:sp>
      <p:sp>
        <p:nvSpPr>
          <p:cNvPr id="104" name="Google Shape;104;p14"/>
          <p:cNvSpPr txBox="1"/>
          <p:nvPr/>
        </p:nvSpPr>
        <p:spPr>
          <a:xfrm>
            <a:off x="633046" y="1477108"/>
            <a:ext cx="8979878" cy="8424037"/>
          </a:xfrm>
          <a:prstGeom prst="rect">
            <a:avLst/>
          </a:prstGeom>
          <a:noFill/>
          <a:ln>
            <a:noFill/>
          </a:ln>
        </p:spPr>
        <p:txBody>
          <a:bodyPr spcFirstLastPara="1" wrap="square" lIns="0" tIns="0" rIns="0" bIns="0" anchor="t" anchorCtr="0">
            <a:spAutoFit/>
          </a:bodyPr>
          <a:lstStyle/>
          <a:p>
            <a:pPr algn="ctr">
              <a:lnSpc>
                <a:spcPct val="119000"/>
              </a:lnSpc>
            </a:pPr>
            <a:r>
              <a:rPr lang="en-US" sz="9600" b="0" i="0" u="none" strike="noStrike" cap="none" dirty="0">
                <a:solidFill>
                  <a:srgbClr val="FFCA04"/>
                </a:solidFill>
                <a:latin typeface="Paytone One"/>
                <a:ea typeface="Paytone One"/>
                <a:cs typeface="Paytone One"/>
                <a:sym typeface="Paytone One"/>
              </a:rPr>
              <a:t>H</a:t>
            </a:r>
            <a:r>
              <a:rPr lang="en-US" sz="2800" b="1" dirty="0"/>
              <a:t>TML (Hyper Text Markup Language)</a:t>
            </a:r>
            <a:r>
              <a:rPr lang="en-US" sz="2800" dirty="0"/>
              <a:t> is the standard markup language used to create and structure content on web pages. It uses a system of tags and elements to organize text, images, links, and multimedia on the web. HTML provides the framework for web pages, allowing browsers to display content in a structured way. It forms the foundation of all web development, and every website is built using HTML, often alongside CSS for styling and JavaScript for interactivity. Whether it’s a simple static webpage or a complex dynamic site, HTML is essential for defining the structure and layout.</a:t>
            </a:r>
            <a:r>
              <a:rPr lang="en-US" sz="2800" b="0" i="0" u="none" strike="noStrike" cap="none" dirty="0">
                <a:solidFill>
                  <a:srgbClr val="FFFFFF"/>
                </a:solidFill>
                <a:latin typeface="Lato"/>
                <a:ea typeface="Lato"/>
                <a:cs typeface="Lato"/>
                <a:sym typeface="Lato"/>
              </a:rPr>
              <a:t> </a:t>
            </a:r>
          </a:p>
          <a:p>
            <a:pPr marL="0" marR="0" lvl="0" indent="0" algn="ctr" rtl="0">
              <a:lnSpc>
                <a:spcPct val="119000"/>
              </a:lnSpc>
              <a:spcBef>
                <a:spcPts val="0"/>
              </a:spcBef>
              <a:spcAft>
                <a:spcPts val="0"/>
              </a:spcAft>
              <a:buNone/>
            </a:pPr>
            <a:endParaRPr sz="2800" dirty="0"/>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C3A8F"/>
        </a:solidFill>
        <a:effectLst/>
      </p:bgPr>
    </p:bg>
    <p:spTree>
      <p:nvGrpSpPr>
        <p:cNvPr id="1" name="Shape 120"/>
        <p:cNvGrpSpPr/>
        <p:nvPr/>
      </p:nvGrpSpPr>
      <p:grpSpPr>
        <a:xfrm>
          <a:off x="0" y="0"/>
          <a:ext cx="0" cy="0"/>
          <a:chOff x="0" y="0"/>
          <a:chExt cx="0" cy="0"/>
        </a:xfrm>
      </p:grpSpPr>
      <p:pic>
        <p:nvPicPr>
          <p:cNvPr id="121" name="Google Shape;121;p16"/>
          <p:cNvPicPr preferRelativeResize="0"/>
          <p:nvPr/>
        </p:nvPicPr>
        <p:blipFill rotWithShape="1">
          <a:blip r:embed="rId3">
            <a:alphaModFix amt="60000"/>
          </a:blip>
          <a:srcRect l="22855" r="6737"/>
          <a:stretch/>
        </p:blipFill>
        <p:spPr>
          <a:xfrm>
            <a:off x="7355423" y="0"/>
            <a:ext cx="10932577" cy="10287000"/>
          </a:xfrm>
          <a:prstGeom prst="rect">
            <a:avLst/>
          </a:prstGeom>
          <a:noFill/>
          <a:ln>
            <a:noFill/>
          </a:ln>
        </p:spPr>
      </p:pic>
      <p:sp>
        <p:nvSpPr>
          <p:cNvPr id="122" name="Google Shape;122;p16"/>
          <p:cNvSpPr/>
          <p:nvPr/>
        </p:nvSpPr>
        <p:spPr>
          <a:xfrm>
            <a:off x="9495693" y="2857620"/>
            <a:ext cx="7691953" cy="7230436"/>
          </a:xfrm>
          <a:custGeom>
            <a:avLst/>
            <a:gdLst/>
            <a:ahLst/>
            <a:cxnLst/>
            <a:rect l="l" t="t" r="r" b="b"/>
            <a:pathLst>
              <a:path w="7691953" h="7230436" extrusionOk="0">
                <a:moveTo>
                  <a:pt x="0" y="0"/>
                </a:moveTo>
                <a:lnTo>
                  <a:pt x="7691953" y="0"/>
                </a:lnTo>
                <a:lnTo>
                  <a:pt x="7691953" y="7230436"/>
                </a:lnTo>
                <a:lnTo>
                  <a:pt x="0" y="7230436"/>
                </a:lnTo>
                <a:lnTo>
                  <a:pt x="0" y="0"/>
                </a:lnTo>
                <a:close/>
              </a:path>
            </a:pathLst>
          </a:custGeom>
          <a:blipFill rotWithShape="1">
            <a:blip r:embed="rId4">
              <a:alphaModFix/>
            </a:blip>
            <a:stretch>
              <a:fillRect/>
            </a:stretch>
          </a:blipFill>
          <a:ln>
            <a:noFill/>
          </a:ln>
        </p:spPr>
        <p:txBody>
          <a:bodyPr/>
          <a:lstStyle/>
          <a:p>
            <a:endParaRPr lang="en-US" dirty="0"/>
          </a:p>
        </p:txBody>
      </p:sp>
      <p:sp>
        <p:nvSpPr>
          <p:cNvPr id="123" name="Google Shape;123;p16"/>
          <p:cNvSpPr/>
          <p:nvPr/>
        </p:nvSpPr>
        <p:spPr>
          <a:xfrm>
            <a:off x="0" y="137866"/>
            <a:ext cx="5903377" cy="7081334"/>
          </a:xfrm>
          <a:custGeom>
            <a:avLst/>
            <a:gdLst/>
            <a:ahLst/>
            <a:cxnLst/>
            <a:rect l="l" t="t" r="r" b="b"/>
            <a:pathLst>
              <a:path w="8242267" h="8242267" extrusionOk="0">
                <a:moveTo>
                  <a:pt x="0" y="0"/>
                </a:moveTo>
                <a:lnTo>
                  <a:pt x="8242266" y="0"/>
                </a:lnTo>
                <a:lnTo>
                  <a:pt x="8242266" y="8242267"/>
                </a:lnTo>
                <a:lnTo>
                  <a:pt x="0" y="8242267"/>
                </a:lnTo>
                <a:lnTo>
                  <a:pt x="0" y="0"/>
                </a:lnTo>
                <a:close/>
              </a:path>
            </a:pathLst>
          </a:custGeom>
          <a:blipFill rotWithShape="1">
            <a:blip r:embed="rId5">
              <a:alphaModFix/>
            </a:blip>
            <a:stretch>
              <a:fillRect/>
            </a:stretch>
          </a:blipFill>
          <a:ln>
            <a:noFill/>
          </a:ln>
        </p:spPr>
      </p:sp>
      <p:sp>
        <p:nvSpPr>
          <p:cNvPr id="124" name="Google Shape;124;p16"/>
          <p:cNvSpPr/>
          <p:nvPr/>
        </p:nvSpPr>
        <p:spPr>
          <a:xfrm>
            <a:off x="642555" y="4289539"/>
            <a:ext cx="6359560" cy="5583590"/>
          </a:xfrm>
          <a:custGeom>
            <a:avLst/>
            <a:gdLst/>
            <a:ahLst/>
            <a:cxnLst/>
            <a:rect l="l" t="t" r="r" b="b"/>
            <a:pathLst>
              <a:path w="8242267" h="8242267" extrusionOk="0">
                <a:moveTo>
                  <a:pt x="0" y="0"/>
                </a:moveTo>
                <a:lnTo>
                  <a:pt x="8242266" y="0"/>
                </a:lnTo>
                <a:lnTo>
                  <a:pt x="8242266" y="8242266"/>
                </a:lnTo>
                <a:lnTo>
                  <a:pt x="0" y="8242266"/>
                </a:lnTo>
                <a:lnTo>
                  <a:pt x="0" y="0"/>
                </a:lnTo>
                <a:close/>
              </a:path>
            </a:pathLst>
          </a:custGeom>
          <a:blipFill rotWithShape="1">
            <a:blip r:embed="rId5">
              <a:alphaModFix/>
            </a:blip>
            <a:stretch>
              <a:fillRect/>
            </a:stretch>
          </a:blipFill>
          <a:ln>
            <a:noFill/>
          </a:ln>
        </p:spPr>
      </p:sp>
      <p:sp>
        <p:nvSpPr>
          <p:cNvPr id="125" name="Google Shape;125;p16"/>
          <p:cNvSpPr txBox="1"/>
          <p:nvPr/>
        </p:nvSpPr>
        <p:spPr>
          <a:xfrm>
            <a:off x="177805" y="4541706"/>
            <a:ext cx="6974926" cy="1325499"/>
          </a:xfrm>
          <a:prstGeom prst="rect">
            <a:avLst/>
          </a:prstGeom>
          <a:noFill/>
          <a:ln>
            <a:noFill/>
          </a:ln>
        </p:spPr>
        <p:txBody>
          <a:bodyPr spcFirstLastPara="1" wrap="square" lIns="0" tIns="0" rIns="0" bIns="0" anchor="t" anchorCtr="0">
            <a:spAutoFit/>
          </a:bodyPr>
          <a:lstStyle/>
          <a:p>
            <a:pPr marL="0" marR="0" lvl="0" indent="0" algn="ctr" rtl="0">
              <a:lnSpc>
                <a:spcPct val="119000"/>
              </a:lnSpc>
              <a:spcBef>
                <a:spcPts val="0"/>
              </a:spcBef>
              <a:spcAft>
                <a:spcPts val="0"/>
              </a:spcAft>
              <a:buNone/>
            </a:pPr>
            <a:r>
              <a:rPr lang="en-US" sz="8700" b="0" i="0" u="none" strike="noStrike" cap="none" dirty="0">
                <a:solidFill>
                  <a:srgbClr val="FFCA04"/>
                </a:solidFill>
                <a:latin typeface="Paytone One"/>
                <a:ea typeface="Paytone One"/>
                <a:cs typeface="Paytone One"/>
                <a:sym typeface="Paytone One"/>
              </a:rPr>
              <a:t>ABOUT US</a:t>
            </a:r>
            <a:endParaRPr dirty="0"/>
          </a:p>
        </p:txBody>
      </p:sp>
      <p:sp>
        <p:nvSpPr>
          <p:cNvPr id="126" name="Google Shape;126;p16"/>
          <p:cNvSpPr txBox="1"/>
          <p:nvPr/>
        </p:nvSpPr>
        <p:spPr>
          <a:xfrm>
            <a:off x="11229673" y="3094892"/>
            <a:ext cx="5604665" cy="4570482"/>
          </a:xfrm>
          <a:prstGeom prst="rect">
            <a:avLst/>
          </a:prstGeom>
          <a:noFill/>
          <a:ln>
            <a:noFill/>
          </a:ln>
        </p:spPr>
        <p:txBody>
          <a:bodyPr spcFirstLastPara="1" wrap="square" lIns="0" tIns="0" rIns="0" bIns="0" anchor="t" anchorCtr="0">
            <a:spAutoFit/>
          </a:bodyPr>
          <a:lstStyle/>
          <a:p>
            <a:pPr lvl="1" algn="ctr">
              <a:lnSpc>
                <a:spcPct val="150000"/>
              </a:lnSpc>
            </a:pPr>
            <a:r>
              <a:rPr lang="en-US" dirty="0">
                <a:solidFill>
                  <a:schemeClr val="bg1"/>
                </a:solidFill>
              </a:rPr>
              <a:t>We are committed learners passionate about web development, focusing on mastering the foundations of HTML. Through certifications and practical projects, we have gained a solid understanding of how HTML structures the web. Our mission is to leverage this knowledge to create responsive, accessible, and visually appealing web pages while continuing to learn and grow in the ever-evolving world of web development.</a:t>
            </a:r>
          </a:p>
          <a:p>
            <a:pPr marL="0" marR="0" lvl="1" indent="0" algn="ctr" rtl="0">
              <a:lnSpc>
                <a:spcPct val="150000"/>
              </a:lnSpc>
              <a:spcBef>
                <a:spcPts val="0"/>
              </a:spcBef>
              <a:spcAft>
                <a:spcPts val="0"/>
              </a:spcAft>
              <a:buNone/>
            </a:pPr>
            <a:endParaRPr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C3A8F"/>
        </a:solidFill>
        <a:effectLst/>
      </p:bgPr>
    </p:bg>
    <p:spTree>
      <p:nvGrpSpPr>
        <p:cNvPr id="1" name="Shape 130"/>
        <p:cNvGrpSpPr/>
        <p:nvPr/>
      </p:nvGrpSpPr>
      <p:grpSpPr>
        <a:xfrm>
          <a:off x="0" y="0"/>
          <a:ext cx="0" cy="0"/>
          <a:chOff x="0" y="0"/>
          <a:chExt cx="0" cy="0"/>
        </a:xfrm>
      </p:grpSpPr>
      <p:sp>
        <p:nvSpPr>
          <p:cNvPr id="131" name="Google Shape;131;p17"/>
          <p:cNvSpPr/>
          <p:nvPr/>
        </p:nvSpPr>
        <p:spPr>
          <a:xfrm rot="-5400000">
            <a:off x="1690209" y="3263486"/>
            <a:ext cx="4234656" cy="4234656"/>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42875" cap="sq" cmpd="sng">
            <a:solidFill>
              <a:srgbClr val="FA0113"/>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32" name="Google Shape;132;p17"/>
          <p:cNvPicPr preferRelativeResize="0"/>
          <p:nvPr/>
        </p:nvPicPr>
        <p:blipFill>
          <a:blip r:embed="rId3">
            <a:alphaModFix/>
          </a:blip>
          <a:stretch>
            <a:fillRect/>
          </a:stretch>
        </p:blipFill>
        <p:spPr>
          <a:xfrm>
            <a:off x="1867124" y="3440325"/>
            <a:ext cx="3881100" cy="3881100"/>
          </a:xfrm>
          <a:prstGeom prst="ellipse">
            <a:avLst/>
          </a:prstGeom>
          <a:noFill/>
          <a:ln>
            <a:noFill/>
          </a:ln>
        </p:spPr>
      </p:pic>
      <p:grpSp>
        <p:nvGrpSpPr>
          <p:cNvPr id="133" name="Google Shape;133;p17"/>
          <p:cNvGrpSpPr/>
          <p:nvPr/>
        </p:nvGrpSpPr>
        <p:grpSpPr>
          <a:xfrm rot="-5400000">
            <a:off x="12654289" y="3263454"/>
            <a:ext cx="4234688" cy="4234688"/>
            <a:chOff x="0" y="0"/>
            <a:chExt cx="812800" cy="812800"/>
          </a:xfrm>
        </p:grpSpPr>
        <p:sp>
          <p:nvSpPr>
            <p:cNvPr id="134" name="Google Shape;134;p17"/>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42875" cap="sq" cmpd="sng">
              <a:solidFill>
                <a:srgbClr val="FA0113"/>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17"/>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71055"/>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pic>
        <p:nvPicPr>
          <p:cNvPr id="136" name="Google Shape;136;p17"/>
          <p:cNvPicPr preferRelativeResize="0"/>
          <p:nvPr/>
        </p:nvPicPr>
        <p:blipFill>
          <a:blip r:embed="rId4">
            <a:alphaModFix/>
          </a:blip>
          <a:stretch>
            <a:fillRect/>
          </a:stretch>
        </p:blipFill>
        <p:spPr>
          <a:xfrm>
            <a:off x="12831149" y="3440338"/>
            <a:ext cx="3880800" cy="3880800"/>
          </a:xfrm>
          <a:prstGeom prst="ellipse">
            <a:avLst/>
          </a:prstGeom>
          <a:noFill/>
          <a:ln>
            <a:noFill/>
          </a:ln>
        </p:spPr>
      </p:pic>
      <p:sp>
        <p:nvSpPr>
          <p:cNvPr id="137" name="Google Shape;137;p17"/>
          <p:cNvSpPr/>
          <p:nvPr/>
        </p:nvSpPr>
        <p:spPr>
          <a:xfrm>
            <a:off x="6918842" y="3010080"/>
            <a:ext cx="4741470" cy="4741470"/>
          </a:xfrm>
          <a:custGeom>
            <a:avLst/>
            <a:gdLst/>
            <a:ahLst/>
            <a:cxnLst/>
            <a:rect l="l" t="t" r="r" b="b"/>
            <a:pathLst>
              <a:path w="4741470" h="4741470" extrusionOk="0">
                <a:moveTo>
                  <a:pt x="0" y="0"/>
                </a:moveTo>
                <a:lnTo>
                  <a:pt x="4741470" y="0"/>
                </a:lnTo>
                <a:lnTo>
                  <a:pt x="4741470" y="4741469"/>
                </a:lnTo>
                <a:lnTo>
                  <a:pt x="0" y="4741469"/>
                </a:lnTo>
                <a:lnTo>
                  <a:pt x="0" y="0"/>
                </a:lnTo>
                <a:close/>
              </a:path>
            </a:pathLst>
          </a:custGeom>
          <a:blipFill rotWithShape="1">
            <a:blip r:embed="rId5">
              <a:alphaModFix/>
            </a:blip>
            <a:stretch>
              <a:fillRect/>
            </a:stretch>
          </a:blipFill>
          <a:ln>
            <a:noFill/>
          </a:ln>
        </p:spPr>
      </p:sp>
      <p:sp>
        <p:nvSpPr>
          <p:cNvPr id="138" name="Google Shape;138;p17"/>
          <p:cNvSpPr txBox="1"/>
          <p:nvPr/>
        </p:nvSpPr>
        <p:spPr>
          <a:xfrm>
            <a:off x="2598377" y="685091"/>
            <a:ext cx="13091245" cy="1325499"/>
          </a:xfrm>
          <a:prstGeom prst="rect">
            <a:avLst/>
          </a:prstGeom>
          <a:noFill/>
          <a:ln>
            <a:noFill/>
          </a:ln>
        </p:spPr>
        <p:txBody>
          <a:bodyPr spcFirstLastPara="1" wrap="square" lIns="0" tIns="0" rIns="0" bIns="0" anchor="t" anchorCtr="0">
            <a:spAutoFit/>
          </a:bodyPr>
          <a:lstStyle/>
          <a:p>
            <a:pPr marL="0" marR="0" lvl="0" indent="0" algn="ctr" rtl="0">
              <a:lnSpc>
                <a:spcPct val="119000"/>
              </a:lnSpc>
              <a:spcBef>
                <a:spcPts val="0"/>
              </a:spcBef>
              <a:spcAft>
                <a:spcPts val="0"/>
              </a:spcAft>
              <a:buNone/>
            </a:pPr>
            <a:r>
              <a:rPr lang="en-US" sz="8700" b="0" i="0" u="none" strike="noStrike" cap="none" dirty="0">
                <a:solidFill>
                  <a:srgbClr val="FFCA04"/>
                </a:solidFill>
                <a:latin typeface="Paytone One"/>
                <a:ea typeface="Paytone One"/>
                <a:cs typeface="Paytone One"/>
                <a:sym typeface="Paytone One"/>
              </a:rPr>
              <a:t>TUTORIAL OVERVIEW</a:t>
            </a:r>
            <a:endParaRPr dirty="0"/>
          </a:p>
        </p:txBody>
      </p:sp>
      <p:sp>
        <p:nvSpPr>
          <p:cNvPr id="139" name="Google Shape;139;p17"/>
          <p:cNvSpPr txBox="1"/>
          <p:nvPr/>
        </p:nvSpPr>
        <p:spPr>
          <a:xfrm>
            <a:off x="1078522" y="7751548"/>
            <a:ext cx="4963329" cy="2289858"/>
          </a:xfrm>
          <a:prstGeom prst="rect">
            <a:avLst/>
          </a:prstGeom>
          <a:noFill/>
          <a:ln>
            <a:noFill/>
          </a:ln>
        </p:spPr>
        <p:txBody>
          <a:bodyPr spcFirstLastPara="1" wrap="square" lIns="0" tIns="0" rIns="0" bIns="0" anchor="t" anchorCtr="0">
            <a:spAutoFit/>
          </a:bodyPr>
          <a:lstStyle/>
          <a:p>
            <a:pPr marL="0" marR="0" lvl="1" indent="0" algn="ctr" rtl="0">
              <a:lnSpc>
                <a:spcPct val="120000"/>
              </a:lnSpc>
              <a:spcBef>
                <a:spcPts val="0"/>
              </a:spcBef>
              <a:spcAft>
                <a:spcPts val="0"/>
              </a:spcAft>
              <a:buNone/>
            </a:pPr>
            <a:endParaRPr lang="en-US" sz="2400" b="0" i="0" u="none" strike="noStrike" cap="none" dirty="0">
              <a:solidFill>
                <a:srgbClr val="FFFFFF"/>
              </a:solidFill>
              <a:latin typeface="Lato"/>
              <a:ea typeface="Lato"/>
              <a:cs typeface="Lato"/>
              <a:sym typeface="Lato"/>
            </a:endParaRPr>
          </a:p>
          <a:p>
            <a:pPr marL="0" marR="0" lvl="1" indent="0" algn="ctr" rtl="0">
              <a:lnSpc>
                <a:spcPct val="120000"/>
              </a:lnSpc>
              <a:spcBef>
                <a:spcPts val="0"/>
              </a:spcBef>
              <a:spcAft>
                <a:spcPts val="0"/>
              </a:spcAft>
              <a:buNone/>
            </a:pPr>
            <a:r>
              <a:rPr lang="en-US" sz="2000" dirty="0"/>
              <a:t>Understanding the core components of an html  document , including tags like &lt;head&gt; , and , &lt;body&gt;, and how these elements work together to create a web  pages</a:t>
            </a:r>
          </a:p>
        </p:txBody>
      </p:sp>
      <p:sp>
        <p:nvSpPr>
          <p:cNvPr id="140" name="Google Shape;140;p17"/>
          <p:cNvSpPr txBox="1"/>
          <p:nvPr/>
        </p:nvSpPr>
        <p:spPr>
          <a:xfrm>
            <a:off x="12537432" y="7850568"/>
            <a:ext cx="4468500" cy="1846659"/>
          </a:xfrm>
          <a:prstGeom prst="rect">
            <a:avLst/>
          </a:prstGeom>
          <a:noFill/>
          <a:ln>
            <a:noFill/>
          </a:ln>
        </p:spPr>
        <p:txBody>
          <a:bodyPr spcFirstLastPara="1" wrap="square" lIns="0" tIns="0" rIns="0" bIns="0" anchor="t" anchorCtr="0">
            <a:spAutoFit/>
          </a:bodyPr>
          <a:lstStyle/>
          <a:p>
            <a:pPr marL="0" marR="0" lvl="1" indent="0" algn="ctr" rtl="0">
              <a:lnSpc>
                <a:spcPct val="120000"/>
              </a:lnSpc>
              <a:spcBef>
                <a:spcPts val="0"/>
              </a:spcBef>
              <a:spcAft>
                <a:spcPts val="0"/>
              </a:spcAft>
              <a:buNone/>
            </a:pPr>
            <a:endParaRPr lang="en-US" sz="2000" dirty="0">
              <a:solidFill>
                <a:srgbClr val="FFFFFF"/>
              </a:solidFill>
              <a:latin typeface="Lato"/>
              <a:ea typeface="Lato"/>
              <a:cs typeface="Lato"/>
              <a:sym typeface="Lato"/>
            </a:endParaRPr>
          </a:p>
          <a:p>
            <a:pPr marL="0" marR="0" lvl="1" indent="0" algn="ctr" rtl="0">
              <a:lnSpc>
                <a:spcPct val="120000"/>
              </a:lnSpc>
              <a:spcBef>
                <a:spcPts val="0"/>
              </a:spcBef>
              <a:spcAft>
                <a:spcPts val="0"/>
              </a:spcAft>
              <a:buNone/>
            </a:pPr>
            <a:r>
              <a:rPr lang="en-US" sz="2000" dirty="0">
                <a:solidFill>
                  <a:srgbClr val="FFFFFF"/>
                </a:solidFill>
                <a:latin typeface="Lato"/>
                <a:ea typeface="Lato"/>
                <a:cs typeface="Lato"/>
                <a:sym typeface="Lato"/>
              </a:rPr>
              <a:t>Exploring essential HTML tags like heading  &lt;h1&gt; to &lt;h6&gt; ,paragraphs , images, and lists and how to implement them effectively.</a:t>
            </a:r>
          </a:p>
        </p:txBody>
      </p:sp>
      <p:sp>
        <p:nvSpPr>
          <p:cNvPr id="141" name="Google Shape;141;p17"/>
          <p:cNvSpPr txBox="1"/>
          <p:nvPr/>
        </p:nvSpPr>
        <p:spPr>
          <a:xfrm>
            <a:off x="609600" y="2486840"/>
            <a:ext cx="5835668" cy="429348"/>
          </a:xfrm>
          <a:prstGeom prst="rect">
            <a:avLst/>
          </a:prstGeom>
          <a:noFill/>
          <a:ln>
            <a:noFill/>
          </a:ln>
        </p:spPr>
        <p:txBody>
          <a:bodyPr spcFirstLastPara="1" wrap="square" lIns="0" tIns="0" rIns="0" bIns="0" anchor="t" anchorCtr="0">
            <a:spAutoFit/>
          </a:bodyPr>
          <a:lstStyle/>
          <a:p>
            <a:pPr marL="0" lvl="1" algn="ctr">
              <a:lnSpc>
                <a:spcPct val="155000"/>
              </a:lnSpc>
            </a:pPr>
            <a:r>
              <a:rPr lang="en-US" b="0" i="0" u="none" strike="noStrike" cap="none" dirty="0">
                <a:solidFill>
                  <a:srgbClr val="FFFFFF"/>
                </a:solidFill>
                <a:latin typeface="Lato"/>
                <a:ea typeface="Lato"/>
                <a:cs typeface="Lato"/>
                <a:sym typeface="Lato"/>
              </a:rPr>
              <a:t>1. </a:t>
            </a:r>
            <a:r>
              <a:rPr lang="en-US" dirty="0">
                <a:solidFill>
                  <a:srgbClr val="FFFFFF"/>
                </a:solidFill>
                <a:latin typeface="Lato"/>
                <a:ea typeface="Lato"/>
                <a:cs typeface="Lato"/>
                <a:sym typeface="Lato"/>
              </a:rPr>
              <a:t>	BASIC  STRUCTURES OF AN HTML DOCUMENT </a:t>
            </a:r>
            <a:r>
              <a:rPr lang="en-US" b="0" i="0" u="none" strike="noStrike" cap="none" dirty="0">
                <a:solidFill>
                  <a:srgbClr val="FFFFFF"/>
                </a:solidFill>
                <a:latin typeface="Lato"/>
                <a:ea typeface="Lato"/>
                <a:cs typeface="Lato"/>
                <a:sym typeface="Lato"/>
              </a:rPr>
              <a:t> </a:t>
            </a:r>
          </a:p>
        </p:txBody>
      </p:sp>
      <p:sp>
        <p:nvSpPr>
          <p:cNvPr id="142" name="Google Shape;142;p17"/>
          <p:cNvSpPr txBox="1"/>
          <p:nvPr/>
        </p:nvSpPr>
        <p:spPr>
          <a:xfrm>
            <a:off x="12107978" y="2486839"/>
            <a:ext cx="5312514" cy="429348"/>
          </a:xfrm>
          <a:prstGeom prst="rect">
            <a:avLst/>
          </a:prstGeom>
          <a:noFill/>
          <a:ln>
            <a:noFill/>
          </a:ln>
        </p:spPr>
        <p:txBody>
          <a:bodyPr spcFirstLastPara="1" wrap="square" lIns="0" tIns="0" rIns="0" bIns="0" anchor="t" anchorCtr="0">
            <a:spAutoFit/>
          </a:bodyPr>
          <a:lstStyle/>
          <a:p>
            <a:pPr marL="0" marR="0" lvl="1" indent="0" algn="ctr" rtl="0">
              <a:lnSpc>
                <a:spcPct val="155000"/>
              </a:lnSpc>
              <a:spcBef>
                <a:spcPts val="0"/>
              </a:spcBef>
              <a:spcAft>
                <a:spcPts val="0"/>
              </a:spcAft>
              <a:buNone/>
            </a:pPr>
            <a:r>
              <a:rPr lang="en-US" b="1" dirty="0">
                <a:solidFill>
                  <a:srgbClr val="FFFFFF"/>
                </a:solidFill>
                <a:latin typeface="Lato"/>
                <a:ea typeface="Lato"/>
                <a:cs typeface="Lato"/>
                <a:sym typeface="Lato"/>
              </a:rPr>
              <a:t>2.  KEY HTML ELEMENTS AND THEIR USAGE .</a:t>
            </a:r>
            <a:endParaRPr sz="12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C3A8F"/>
        </a:solidFill>
        <a:effectLst/>
      </p:bgPr>
    </p:bg>
    <p:spTree>
      <p:nvGrpSpPr>
        <p:cNvPr id="1" name="Shape 146"/>
        <p:cNvGrpSpPr/>
        <p:nvPr/>
      </p:nvGrpSpPr>
      <p:grpSpPr>
        <a:xfrm>
          <a:off x="0" y="0"/>
          <a:ext cx="0" cy="0"/>
          <a:chOff x="0" y="0"/>
          <a:chExt cx="0" cy="0"/>
        </a:xfrm>
      </p:grpSpPr>
      <p:sp>
        <p:nvSpPr>
          <p:cNvPr id="147" name="Google Shape;147;p18"/>
          <p:cNvSpPr/>
          <p:nvPr/>
        </p:nvSpPr>
        <p:spPr>
          <a:xfrm>
            <a:off x="-3190981" y="-181860"/>
            <a:ext cx="8439362" cy="6030308"/>
          </a:xfrm>
          <a:custGeom>
            <a:avLst/>
            <a:gdLst/>
            <a:ahLst/>
            <a:cxnLst/>
            <a:rect l="l" t="t" r="r" b="b"/>
            <a:pathLst>
              <a:path w="8439362" h="6030308" extrusionOk="0">
                <a:moveTo>
                  <a:pt x="0" y="0"/>
                </a:moveTo>
                <a:lnTo>
                  <a:pt x="8439362" y="0"/>
                </a:lnTo>
                <a:lnTo>
                  <a:pt x="8439362" y="6030308"/>
                </a:lnTo>
                <a:lnTo>
                  <a:pt x="0" y="6030308"/>
                </a:lnTo>
                <a:lnTo>
                  <a:pt x="0" y="0"/>
                </a:lnTo>
                <a:close/>
              </a:path>
            </a:pathLst>
          </a:custGeom>
          <a:blipFill rotWithShape="1">
            <a:blip r:embed="rId3">
              <a:alphaModFix/>
            </a:blip>
            <a:stretch>
              <a:fillRect/>
            </a:stretch>
          </a:blipFill>
          <a:ln>
            <a:noFill/>
          </a:ln>
        </p:spPr>
      </p:sp>
      <p:sp>
        <p:nvSpPr>
          <p:cNvPr id="148" name="Google Shape;148;p18"/>
          <p:cNvSpPr/>
          <p:nvPr/>
        </p:nvSpPr>
        <p:spPr>
          <a:xfrm rot="5400000">
            <a:off x="-3868978" y="7052975"/>
            <a:ext cx="8439362" cy="6030308"/>
          </a:xfrm>
          <a:custGeom>
            <a:avLst/>
            <a:gdLst/>
            <a:ahLst/>
            <a:cxnLst/>
            <a:rect l="l" t="t" r="r" b="b"/>
            <a:pathLst>
              <a:path w="8439362" h="6030308" extrusionOk="0">
                <a:moveTo>
                  <a:pt x="0" y="0"/>
                </a:moveTo>
                <a:lnTo>
                  <a:pt x="8439362" y="0"/>
                </a:lnTo>
                <a:lnTo>
                  <a:pt x="8439362" y="6030307"/>
                </a:lnTo>
                <a:lnTo>
                  <a:pt x="0" y="6030307"/>
                </a:lnTo>
                <a:lnTo>
                  <a:pt x="0" y="0"/>
                </a:lnTo>
                <a:close/>
              </a:path>
            </a:pathLst>
          </a:custGeom>
          <a:blipFill rotWithShape="1">
            <a:blip r:embed="rId3">
              <a:alphaModFix/>
            </a:blip>
            <a:stretch>
              <a:fillRect/>
            </a:stretch>
          </a:blipFill>
          <a:ln>
            <a:noFill/>
          </a:ln>
        </p:spPr>
      </p:sp>
      <p:sp>
        <p:nvSpPr>
          <p:cNvPr id="149" name="Google Shape;149;p18"/>
          <p:cNvSpPr/>
          <p:nvPr/>
        </p:nvSpPr>
        <p:spPr>
          <a:xfrm>
            <a:off x="882639" y="2355211"/>
            <a:ext cx="9778432" cy="7396051"/>
          </a:xfrm>
          <a:custGeom>
            <a:avLst/>
            <a:gdLst/>
            <a:ahLst/>
            <a:cxnLst/>
            <a:rect l="l" t="t" r="r" b="b"/>
            <a:pathLst>
              <a:path w="9778432" h="7396051" extrusionOk="0">
                <a:moveTo>
                  <a:pt x="0" y="0"/>
                </a:moveTo>
                <a:lnTo>
                  <a:pt x="9778433" y="0"/>
                </a:lnTo>
                <a:lnTo>
                  <a:pt x="9778433" y="7396050"/>
                </a:lnTo>
                <a:lnTo>
                  <a:pt x="0" y="7396050"/>
                </a:lnTo>
                <a:lnTo>
                  <a:pt x="0" y="0"/>
                </a:lnTo>
                <a:close/>
              </a:path>
            </a:pathLst>
          </a:custGeom>
          <a:blipFill rotWithShape="1">
            <a:blip r:embed="rId4">
              <a:alphaModFix/>
            </a:blip>
            <a:stretch>
              <a:fillRect/>
            </a:stretch>
          </a:blipFill>
          <a:ln>
            <a:noFill/>
          </a:ln>
        </p:spPr>
        <p:txBody>
          <a:bodyPr/>
          <a:lstStyle/>
          <a:p>
            <a:endParaRPr lang="en-US" dirty="0"/>
          </a:p>
        </p:txBody>
      </p:sp>
      <p:sp>
        <p:nvSpPr>
          <p:cNvPr id="150" name="Google Shape;150;p18"/>
          <p:cNvSpPr/>
          <p:nvPr/>
        </p:nvSpPr>
        <p:spPr>
          <a:xfrm>
            <a:off x="16773352" y="-181860"/>
            <a:ext cx="8439362" cy="6030308"/>
          </a:xfrm>
          <a:custGeom>
            <a:avLst/>
            <a:gdLst/>
            <a:ahLst/>
            <a:cxnLst/>
            <a:rect l="l" t="t" r="r" b="b"/>
            <a:pathLst>
              <a:path w="8439362" h="6030308" extrusionOk="0">
                <a:moveTo>
                  <a:pt x="0" y="0"/>
                </a:moveTo>
                <a:lnTo>
                  <a:pt x="8439362" y="0"/>
                </a:lnTo>
                <a:lnTo>
                  <a:pt x="8439362" y="6030308"/>
                </a:lnTo>
                <a:lnTo>
                  <a:pt x="0" y="6030308"/>
                </a:lnTo>
                <a:lnTo>
                  <a:pt x="0" y="0"/>
                </a:lnTo>
                <a:close/>
              </a:path>
            </a:pathLst>
          </a:custGeom>
          <a:blipFill rotWithShape="1">
            <a:blip r:embed="rId3">
              <a:alphaModFix/>
            </a:blip>
            <a:stretch>
              <a:fillRect/>
            </a:stretch>
          </a:blipFill>
          <a:ln>
            <a:noFill/>
          </a:ln>
        </p:spPr>
      </p:sp>
      <p:sp>
        <p:nvSpPr>
          <p:cNvPr id="151" name="Google Shape;151;p18"/>
          <p:cNvSpPr txBox="1"/>
          <p:nvPr/>
        </p:nvSpPr>
        <p:spPr>
          <a:xfrm>
            <a:off x="3365857" y="496309"/>
            <a:ext cx="11556286" cy="1325499"/>
          </a:xfrm>
          <a:prstGeom prst="rect">
            <a:avLst/>
          </a:prstGeom>
          <a:noFill/>
          <a:ln>
            <a:noFill/>
          </a:ln>
        </p:spPr>
        <p:txBody>
          <a:bodyPr spcFirstLastPara="1" wrap="square" lIns="0" tIns="0" rIns="0" bIns="0" anchor="t" anchorCtr="0">
            <a:spAutoFit/>
          </a:bodyPr>
          <a:lstStyle/>
          <a:p>
            <a:pPr marL="0" marR="0" lvl="0" indent="0" algn="ctr" rtl="0">
              <a:lnSpc>
                <a:spcPct val="119000"/>
              </a:lnSpc>
              <a:spcBef>
                <a:spcPts val="0"/>
              </a:spcBef>
              <a:spcAft>
                <a:spcPts val="0"/>
              </a:spcAft>
              <a:buNone/>
            </a:pPr>
            <a:r>
              <a:rPr lang="en-US" sz="8700" b="0" i="0" u="none" strike="noStrike" cap="none" dirty="0">
                <a:solidFill>
                  <a:srgbClr val="FFCA04"/>
                </a:solidFill>
                <a:latin typeface="Paytone One"/>
                <a:ea typeface="Paytone One"/>
                <a:cs typeface="Paytone One"/>
                <a:sym typeface="Paytone One"/>
              </a:rPr>
              <a:t>WHAT IS HTML?</a:t>
            </a:r>
            <a:endParaRPr dirty="0"/>
          </a:p>
        </p:txBody>
      </p:sp>
      <p:sp>
        <p:nvSpPr>
          <p:cNvPr id="152" name="Google Shape;152;p18"/>
          <p:cNvSpPr txBox="1"/>
          <p:nvPr/>
        </p:nvSpPr>
        <p:spPr>
          <a:xfrm>
            <a:off x="3189273" y="2804719"/>
            <a:ext cx="5165166" cy="52959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300" b="1" i="0" u="none" strike="noStrike" cap="none" dirty="0">
                <a:solidFill>
                  <a:srgbClr val="FFFFFF"/>
                </a:solidFill>
                <a:latin typeface="Paytone One"/>
                <a:ea typeface="Paytone One"/>
                <a:cs typeface="Paytone One"/>
                <a:sym typeface="Paytone One"/>
              </a:rPr>
              <a:t>EXAMPLE</a:t>
            </a:r>
            <a:endParaRPr dirty="0"/>
          </a:p>
        </p:txBody>
      </p:sp>
      <p:sp>
        <p:nvSpPr>
          <p:cNvPr id="153" name="Google Shape;153;p18"/>
          <p:cNvSpPr txBox="1"/>
          <p:nvPr/>
        </p:nvSpPr>
        <p:spPr>
          <a:xfrm>
            <a:off x="12304981" y="2804719"/>
            <a:ext cx="4698085" cy="52959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300" b="1" i="0" u="none" strike="noStrike" cap="none" dirty="0">
                <a:solidFill>
                  <a:srgbClr val="FFFFFF"/>
                </a:solidFill>
                <a:latin typeface="Paytone One"/>
                <a:ea typeface="Paytone One"/>
                <a:cs typeface="Paytone One"/>
                <a:sym typeface="Paytone One"/>
              </a:rPr>
              <a:t>DEFINITION</a:t>
            </a:r>
            <a:endParaRPr dirty="0"/>
          </a:p>
        </p:txBody>
      </p:sp>
      <p:sp>
        <p:nvSpPr>
          <p:cNvPr id="154" name="Google Shape;154;p18"/>
          <p:cNvSpPr txBox="1"/>
          <p:nvPr/>
        </p:nvSpPr>
        <p:spPr>
          <a:xfrm>
            <a:off x="12304981" y="6111260"/>
            <a:ext cx="4698085" cy="52959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300" b="1" i="0" u="none" strike="noStrike" cap="none" dirty="0">
                <a:solidFill>
                  <a:srgbClr val="FFFFFF"/>
                </a:solidFill>
                <a:latin typeface="Paytone One"/>
                <a:ea typeface="Paytone One"/>
                <a:cs typeface="Paytone One"/>
                <a:sym typeface="Paytone One"/>
              </a:rPr>
              <a:t>PURPOSE</a:t>
            </a:r>
            <a:endParaRPr dirty="0"/>
          </a:p>
        </p:txBody>
      </p:sp>
      <p:sp>
        <p:nvSpPr>
          <p:cNvPr id="155" name="Google Shape;155;p18"/>
          <p:cNvSpPr txBox="1"/>
          <p:nvPr/>
        </p:nvSpPr>
        <p:spPr>
          <a:xfrm>
            <a:off x="12304981" y="3534581"/>
            <a:ext cx="4468500" cy="2031325"/>
          </a:xfrm>
          <a:prstGeom prst="rect">
            <a:avLst/>
          </a:prstGeom>
          <a:noFill/>
          <a:ln>
            <a:noFill/>
          </a:ln>
        </p:spPr>
        <p:txBody>
          <a:bodyPr spcFirstLastPara="1" wrap="square" lIns="0" tIns="0" rIns="0" bIns="0" anchor="t" anchorCtr="0">
            <a:spAutoFit/>
          </a:bodyPr>
          <a:lstStyle/>
          <a:p>
            <a:pPr marL="0" marR="0" lvl="1" indent="0" algn="l" rtl="0">
              <a:lnSpc>
                <a:spcPct val="120000"/>
              </a:lnSpc>
              <a:spcBef>
                <a:spcPts val="0"/>
              </a:spcBef>
              <a:spcAft>
                <a:spcPts val="0"/>
              </a:spcAft>
              <a:buNone/>
            </a:pPr>
            <a:r>
              <a:rPr lang="en-US" b="1" dirty="0"/>
              <a:t>HTML (Hyper  Text Markup Language)</a:t>
            </a:r>
            <a:r>
              <a:rPr lang="en-US" dirty="0"/>
              <a:t> is the standard language used to create and structure content on web pages. It uses a system of tags and elements to define the layout, text, images, and other multimedia on a webpage.</a:t>
            </a:r>
          </a:p>
        </p:txBody>
      </p:sp>
      <p:sp>
        <p:nvSpPr>
          <p:cNvPr id="156" name="Google Shape;156;p18"/>
          <p:cNvSpPr txBox="1"/>
          <p:nvPr/>
        </p:nvSpPr>
        <p:spPr>
          <a:xfrm>
            <a:off x="12254181" y="6841123"/>
            <a:ext cx="4249989" cy="2708434"/>
          </a:xfrm>
          <a:prstGeom prst="rect">
            <a:avLst/>
          </a:prstGeom>
          <a:noFill/>
          <a:ln>
            <a:noFill/>
          </a:ln>
        </p:spPr>
        <p:txBody>
          <a:bodyPr spcFirstLastPara="1" wrap="square" lIns="0" tIns="0" rIns="0" bIns="0" anchor="t" anchorCtr="0">
            <a:spAutoFit/>
          </a:bodyPr>
          <a:lstStyle/>
          <a:p>
            <a:pPr>
              <a:buFont typeface="+mj-lt"/>
              <a:buAutoNum type="arabicPeriod"/>
            </a:pPr>
            <a:r>
              <a:rPr lang="en-US" sz="1600" dirty="0">
                <a:solidFill>
                  <a:schemeClr val="tx1">
                    <a:lumMod val="95000"/>
                  </a:schemeClr>
                </a:solidFill>
              </a:rPr>
              <a:t>Structuring Web Content: HTML provides the basic framework for web pages, defining headings, paragraphs, links, lists, images, and more. It allows developers to organize content in a meaningful and readable way.</a:t>
            </a:r>
          </a:p>
          <a:p>
            <a:pPr>
              <a:buFont typeface="+mj-lt"/>
              <a:buAutoNum type="arabicPeriod"/>
            </a:pPr>
            <a:r>
              <a:rPr lang="en-US" sz="1600" dirty="0">
                <a:solidFill>
                  <a:schemeClr val="tx1">
                    <a:lumMod val="95000"/>
                  </a:schemeClr>
                </a:solidFill>
              </a:rPr>
              <a:t>Displaying Multimedia: HTML supports embedding multimedia elements like images, audio, video, and interactive forms, making web pages dynamic and interactive for users.</a:t>
            </a:r>
          </a:p>
        </p:txBody>
      </p:sp>
      <p:sp>
        <p:nvSpPr>
          <p:cNvPr id="157" name="Google Shape;157;p18"/>
          <p:cNvSpPr txBox="1"/>
          <p:nvPr/>
        </p:nvSpPr>
        <p:spPr>
          <a:xfrm>
            <a:off x="2056905" y="3553631"/>
            <a:ext cx="5429100" cy="3655800"/>
          </a:xfrm>
          <a:prstGeom prst="rect">
            <a:avLst/>
          </a:prstGeom>
          <a:noFill/>
          <a:ln>
            <a:noFill/>
          </a:ln>
        </p:spPr>
        <p:txBody>
          <a:bodyPr spcFirstLastPara="1" wrap="square" lIns="0" tIns="0" rIns="0" bIns="0" anchor="t" anchorCtr="0">
            <a:spAutoFit/>
          </a:bodyPr>
          <a:lstStyle/>
          <a:p>
            <a:pPr marL="0" marR="0" lvl="1" indent="0" algn="l" rtl="0">
              <a:lnSpc>
                <a:spcPct val="110000"/>
              </a:lnSpc>
              <a:spcBef>
                <a:spcPts val="0"/>
              </a:spcBef>
              <a:spcAft>
                <a:spcPts val="0"/>
              </a:spcAft>
              <a:buNone/>
            </a:pPr>
            <a:r>
              <a:rPr lang="en-US" sz="2179" b="1" i="0" u="none" strike="noStrike" cap="none" dirty="0">
                <a:solidFill>
                  <a:srgbClr val="000000"/>
                </a:solidFill>
                <a:latin typeface="Lato"/>
                <a:ea typeface="Lato"/>
                <a:cs typeface="Lato"/>
                <a:sym typeface="Lato"/>
              </a:rPr>
              <a:t>&lt;!DOCTYPE html&gt;</a:t>
            </a:r>
            <a:endParaRPr dirty="0"/>
          </a:p>
          <a:p>
            <a:pPr marL="0" marR="0" lvl="1" indent="0" algn="l" rtl="0">
              <a:lnSpc>
                <a:spcPct val="110000"/>
              </a:lnSpc>
              <a:spcBef>
                <a:spcPts val="0"/>
              </a:spcBef>
              <a:spcAft>
                <a:spcPts val="0"/>
              </a:spcAft>
              <a:buNone/>
            </a:pPr>
            <a:r>
              <a:rPr lang="en-US" sz="2179" b="1" i="0" u="none" strike="noStrike" cap="none" dirty="0">
                <a:solidFill>
                  <a:srgbClr val="000000"/>
                </a:solidFill>
                <a:latin typeface="Lato"/>
                <a:ea typeface="Lato"/>
                <a:cs typeface="Lato"/>
                <a:sym typeface="Lato"/>
              </a:rPr>
              <a:t>&lt;html&gt;</a:t>
            </a:r>
            <a:endParaRPr dirty="0"/>
          </a:p>
          <a:p>
            <a:pPr marL="0" marR="0" lvl="1" indent="0" algn="l" rtl="0">
              <a:lnSpc>
                <a:spcPct val="110000"/>
              </a:lnSpc>
              <a:spcBef>
                <a:spcPts val="0"/>
              </a:spcBef>
              <a:spcAft>
                <a:spcPts val="0"/>
              </a:spcAft>
              <a:buNone/>
            </a:pPr>
            <a:r>
              <a:rPr lang="en-US" sz="2179" b="1" i="0" u="none" strike="noStrike" cap="none" dirty="0">
                <a:solidFill>
                  <a:srgbClr val="000000"/>
                </a:solidFill>
                <a:latin typeface="Lato"/>
                <a:ea typeface="Lato"/>
                <a:cs typeface="Lato"/>
                <a:sym typeface="Lato"/>
              </a:rPr>
              <a:t>  &lt;head&gt;</a:t>
            </a:r>
            <a:endParaRPr dirty="0"/>
          </a:p>
          <a:p>
            <a:pPr marL="0" marR="0" lvl="1" indent="0" algn="l" rtl="0">
              <a:lnSpc>
                <a:spcPct val="110000"/>
              </a:lnSpc>
              <a:spcBef>
                <a:spcPts val="0"/>
              </a:spcBef>
              <a:spcAft>
                <a:spcPts val="0"/>
              </a:spcAft>
              <a:buNone/>
            </a:pPr>
            <a:r>
              <a:rPr lang="en-US" sz="2179" b="1" i="0" u="none" strike="noStrike" cap="none" dirty="0">
                <a:solidFill>
                  <a:srgbClr val="000000"/>
                </a:solidFill>
                <a:latin typeface="Lato"/>
                <a:ea typeface="Lato"/>
                <a:cs typeface="Lato"/>
                <a:sym typeface="Lato"/>
              </a:rPr>
              <a:t>    &lt;title&gt;My First Web Page&lt;/title&gt;</a:t>
            </a:r>
            <a:endParaRPr dirty="0"/>
          </a:p>
          <a:p>
            <a:pPr marL="0" marR="0" lvl="1" indent="0" algn="l" rtl="0">
              <a:lnSpc>
                <a:spcPct val="110000"/>
              </a:lnSpc>
              <a:spcBef>
                <a:spcPts val="0"/>
              </a:spcBef>
              <a:spcAft>
                <a:spcPts val="0"/>
              </a:spcAft>
              <a:buNone/>
            </a:pPr>
            <a:r>
              <a:rPr lang="en-US" sz="2179" b="1" i="0" u="none" strike="noStrike" cap="none" dirty="0">
                <a:solidFill>
                  <a:srgbClr val="000000"/>
                </a:solidFill>
                <a:latin typeface="Lato"/>
                <a:ea typeface="Lato"/>
                <a:cs typeface="Lato"/>
                <a:sym typeface="Lato"/>
              </a:rPr>
              <a:t>  &lt;/head&gt;</a:t>
            </a:r>
            <a:endParaRPr dirty="0"/>
          </a:p>
          <a:p>
            <a:pPr marL="0" marR="0" lvl="1" indent="0" algn="l" rtl="0">
              <a:lnSpc>
                <a:spcPct val="110000"/>
              </a:lnSpc>
              <a:spcBef>
                <a:spcPts val="0"/>
              </a:spcBef>
              <a:spcAft>
                <a:spcPts val="0"/>
              </a:spcAft>
              <a:buNone/>
            </a:pPr>
            <a:r>
              <a:rPr lang="en-US" sz="2179" b="1" i="0" u="none" strike="noStrike" cap="none" dirty="0">
                <a:solidFill>
                  <a:srgbClr val="000000"/>
                </a:solidFill>
                <a:latin typeface="Lato"/>
                <a:ea typeface="Lato"/>
                <a:cs typeface="Lato"/>
                <a:sym typeface="Lato"/>
              </a:rPr>
              <a:t>  &lt;body&gt;</a:t>
            </a:r>
            <a:endParaRPr dirty="0"/>
          </a:p>
          <a:p>
            <a:pPr marL="0" marR="0" lvl="1" indent="0" algn="l" rtl="0">
              <a:lnSpc>
                <a:spcPct val="110000"/>
              </a:lnSpc>
              <a:spcBef>
                <a:spcPts val="0"/>
              </a:spcBef>
              <a:spcAft>
                <a:spcPts val="0"/>
              </a:spcAft>
              <a:buNone/>
            </a:pPr>
            <a:r>
              <a:rPr lang="en-US" sz="2179" b="1" i="0" u="none" strike="noStrike" cap="none" dirty="0">
                <a:solidFill>
                  <a:srgbClr val="000000"/>
                </a:solidFill>
                <a:latin typeface="Lato"/>
                <a:ea typeface="Lato"/>
                <a:cs typeface="Lato"/>
                <a:sym typeface="Lato"/>
              </a:rPr>
              <a:t>    &lt;h1&gt;Hello, World!&lt;/h1&gt;</a:t>
            </a:r>
            <a:endParaRPr dirty="0"/>
          </a:p>
          <a:p>
            <a:pPr marL="0" marR="0" lvl="1" indent="0" algn="l" rtl="0">
              <a:lnSpc>
                <a:spcPct val="110000"/>
              </a:lnSpc>
              <a:spcBef>
                <a:spcPts val="0"/>
              </a:spcBef>
              <a:spcAft>
                <a:spcPts val="0"/>
              </a:spcAft>
              <a:buNone/>
            </a:pPr>
            <a:r>
              <a:rPr lang="en-US" sz="2179" b="1" i="0" u="none" strike="noStrike" cap="none" dirty="0">
                <a:solidFill>
                  <a:srgbClr val="000000"/>
                </a:solidFill>
                <a:latin typeface="Lato"/>
                <a:ea typeface="Lato"/>
                <a:cs typeface="Lato"/>
                <a:sym typeface="Lato"/>
              </a:rPr>
              <a:t>    &lt;p&gt;This is a simple HTML document.&lt;/p&gt;</a:t>
            </a:r>
            <a:endParaRPr dirty="0"/>
          </a:p>
          <a:p>
            <a:pPr marL="0" marR="0" lvl="1" indent="0" algn="l" rtl="0">
              <a:lnSpc>
                <a:spcPct val="110000"/>
              </a:lnSpc>
              <a:spcBef>
                <a:spcPts val="0"/>
              </a:spcBef>
              <a:spcAft>
                <a:spcPts val="0"/>
              </a:spcAft>
              <a:buNone/>
            </a:pPr>
            <a:r>
              <a:rPr lang="en-US" sz="2179" b="1" i="0" u="none" strike="noStrike" cap="none" dirty="0">
                <a:solidFill>
                  <a:srgbClr val="000000"/>
                </a:solidFill>
                <a:latin typeface="Lato"/>
                <a:ea typeface="Lato"/>
                <a:cs typeface="Lato"/>
                <a:sym typeface="Lato"/>
              </a:rPr>
              <a:t>  &lt;/body&gt;</a:t>
            </a:r>
            <a:endParaRPr dirty="0"/>
          </a:p>
          <a:p>
            <a:pPr marL="0" marR="0" lvl="1" indent="0" algn="l" rtl="0">
              <a:lnSpc>
                <a:spcPct val="110000"/>
              </a:lnSpc>
              <a:spcBef>
                <a:spcPts val="0"/>
              </a:spcBef>
              <a:spcAft>
                <a:spcPts val="0"/>
              </a:spcAft>
              <a:buNone/>
            </a:pPr>
            <a:r>
              <a:rPr lang="en-US" sz="2179" b="1" i="0" u="none" strike="noStrike" cap="none" dirty="0">
                <a:solidFill>
                  <a:srgbClr val="000000"/>
                </a:solidFill>
                <a:latin typeface="Lato"/>
                <a:ea typeface="Lato"/>
                <a:cs typeface="Lato"/>
                <a:sym typeface="Lato"/>
              </a:rPr>
              <a:t>&lt;/html&gt;</a:t>
            </a:r>
            <a:endParaRPr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C3A8F"/>
        </a:solidFill>
        <a:effectLst/>
      </p:bgPr>
    </p:bg>
    <p:spTree>
      <p:nvGrpSpPr>
        <p:cNvPr id="1" name="Shape 161"/>
        <p:cNvGrpSpPr/>
        <p:nvPr/>
      </p:nvGrpSpPr>
      <p:grpSpPr>
        <a:xfrm>
          <a:off x="0" y="0"/>
          <a:ext cx="0" cy="0"/>
          <a:chOff x="0" y="0"/>
          <a:chExt cx="0" cy="0"/>
        </a:xfrm>
      </p:grpSpPr>
      <p:sp>
        <p:nvSpPr>
          <p:cNvPr id="162" name="Google Shape;162;p19"/>
          <p:cNvSpPr/>
          <p:nvPr/>
        </p:nvSpPr>
        <p:spPr>
          <a:xfrm>
            <a:off x="6247178" y="2227386"/>
            <a:ext cx="5656266" cy="7747935"/>
          </a:xfrm>
          <a:custGeom>
            <a:avLst/>
            <a:gdLst/>
            <a:ahLst/>
            <a:cxnLst/>
            <a:rect l="l" t="t" r="r" b="b"/>
            <a:pathLst>
              <a:path w="1270593" h="1616415" extrusionOk="0">
                <a:moveTo>
                  <a:pt x="22467" y="0"/>
                </a:moveTo>
                <a:lnTo>
                  <a:pt x="1248126" y="0"/>
                </a:lnTo>
                <a:cubicBezTo>
                  <a:pt x="1260534" y="0"/>
                  <a:pt x="1270593" y="10059"/>
                  <a:pt x="1270593" y="22467"/>
                </a:cubicBezTo>
                <a:lnTo>
                  <a:pt x="1270593" y="1593948"/>
                </a:lnTo>
                <a:cubicBezTo>
                  <a:pt x="1270593" y="1599907"/>
                  <a:pt x="1268226" y="1605621"/>
                  <a:pt x="1264013" y="1609835"/>
                </a:cubicBezTo>
                <a:cubicBezTo>
                  <a:pt x="1259799" y="1614048"/>
                  <a:pt x="1254085" y="1616415"/>
                  <a:pt x="1248126" y="1616415"/>
                </a:cubicBezTo>
                <a:lnTo>
                  <a:pt x="22467" y="1616415"/>
                </a:lnTo>
                <a:cubicBezTo>
                  <a:pt x="10059" y="1616415"/>
                  <a:pt x="0" y="1606356"/>
                  <a:pt x="0" y="1593948"/>
                </a:cubicBezTo>
                <a:lnTo>
                  <a:pt x="0" y="22467"/>
                </a:lnTo>
                <a:cubicBezTo>
                  <a:pt x="0" y="10059"/>
                  <a:pt x="10059" y="0"/>
                  <a:pt x="22467" y="0"/>
                </a:cubicBezTo>
                <a:close/>
              </a:path>
            </a:pathLst>
          </a:custGeom>
          <a:solidFill>
            <a:srgbClr val="305BCE"/>
          </a:solidFill>
          <a:ln w="38100" cap="sq" cmpd="sng">
            <a:solidFill>
              <a:srgbClr val="0000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163;p19"/>
          <p:cNvSpPr/>
          <p:nvPr/>
        </p:nvSpPr>
        <p:spPr>
          <a:xfrm>
            <a:off x="422915" y="2227386"/>
            <a:ext cx="5565858" cy="7747936"/>
          </a:xfrm>
          <a:custGeom>
            <a:avLst/>
            <a:gdLst/>
            <a:ahLst/>
            <a:cxnLst/>
            <a:rect l="l" t="t" r="r" b="b"/>
            <a:pathLst>
              <a:path w="1270593" h="1616415" extrusionOk="0">
                <a:moveTo>
                  <a:pt x="22467" y="0"/>
                </a:moveTo>
                <a:lnTo>
                  <a:pt x="1248126" y="0"/>
                </a:lnTo>
                <a:cubicBezTo>
                  <a:pt x="1260534" y="0"/>
                  <a:pt x="1270593" y="10059"/>
                  <a:pt x="1270593" y="22467"/>
                </a:cubicBezTo>
                <a:lnTo>
                  <a:pt x="1270593" y="1593948"/>
                </a:lnTo>
                <a:cubicBezTo>
                  <a:pt x="1270593" y="1599907"/>
                  <a:pt x="1268226" y="1605621"/>
                  <a:pt x="1264013" y="1609835"/>
                </a:cubicBezTo>
                <a:cubicBezTo>
                  <a:pt x="1259799" y="1614048"/>
                  <a:pt x="1254085" y="1616415"/>
                  <a:pt x="1248126" y="1616415"/>
                </a:cubicBezTo>
                <a:lnTo>
                  <a:pt x="22467" y="1616415"/>
                </a:lnTo>
                <a:cubicBezTo>
                  <a:pt x="10059" y="1616415"/>
                  <a:pt x="0" y="1606356"/>
                  <a:pt x="0" y="1593948"/>
                </a:cubicBezTo>
                <a:lnTo>
                  <a:pt x="0" y="22467"/>
                </a:lnTo>
                <a:cubicBezTo>
                  <a:pt x="0" y="10059"/>
                  <a:pt x="10059" y="0"/>
                  <a:pt x="22467" y="0"/>
                </a:cubicBezTo>
                <a:close/>
              </a:path>
            </a:pathLst>
          </a:custGeom>
          <a:solidFill>
            <a:srgbClr val="305BCE"/>
          </a:solidFill>
          <a:ln w="38100" cap="sq" cmpd="sng">
            <a:solidFill>
              <a:srgbClr val="0000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19"/>
          <p:cNvSpPr/>
          <p:nvPr/>
        </p:nvSpPr>
        <p:spPr>
          <a:xfrm>
            <a:off x="12299229" y="2227386"/>
            <a:ext cx="5321707" cy="7770055"/>
          </a:xfrm>
          <a:custGeom>
            <a:avLst/>
            <a:gdLst/>
            <a:ahLst/>
            <a:cxnLst/>
            <a:rect l="l" t="t" r="r" b="b"/>
            <a:pathLst>
              <a:path w="1270593" h="1616415" extrusionOk="0">
                <a:moveTo>
                  <a:pt x="22467" y="0"/>
                </a:moveTo>
                <a:lnTo>
                  <a:pt x="1248126" y="0"/>
                </a:lnTo>
                <a:cubicBezTo>
                  <a:pt x="1260534" y="0"/>
                  <a:pt x="1270593" y="10059"/>
                  <a:pt x="1270593" y="22467"/>
                </a:cubicBezTo>
                <a:lnTo>
                  <a:pt x="1270593" y="1593948"/>
                </a:lnTo>
                <a:cubicBezTo>
                  <a:pt x="1270593" y="1599907"/>
                  <a:pt x="1268226" y="1605621"/>
                  <a:pt x="1264013" y="1609835"/>
                </a:cubicBezTo>
                <a:cubicBezTo>
                  <a:pt x="1259799" y="1614048"/>
                  <a:pt x="1254085" y="1616415"/>
                  <a:pt x="1248126" y="1616415"/>
                </a:cubicBezTo>
                <a:lnTo>
                  <a:pt x="22467" y="1616415"/>
                </a:lnTo>
                <a:cubicBezTo>
                  <a:pt x="10059" y="1616415"/>
                  <a:pt x="0" y="1606356"/>
                  <a:pt x="0" y="1593948"/>
                </a:cubicBezTo>
                <a:lnTo>
                  <a:pt x="0" y="22467"/>
                </a:lnTo>
                <a:cubicBezTo>
                  <a:pt x="0" y="10059"/>
                  <a:pt x="10059" y="0"/>
                  <a:pt x="22467" y="0"/>
                </a:cubicBezTo>
                <a:close/>
              </a:path>
            </a:pathLst>
          </a:custGeom>
          <a:solidFill>
            <a:srgbClr val="305BCE"/>
          </a:solidFill>
          <a:ln w="38100" cap="sq" cmpd="sng">
            <a:solidFill>
              <a:srgbClr val="0000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65" name="Google Shape;165;p19"/>
          <p:cNvPicPr preferRelativeResize="0"/>
          <p:nvPr/>
        </p:nvPicPr>
        <p:blipFill>
          <a:blip r:embed="rId3">
            <a:alphaModFix/>
          </a:blip>
          <a:stretch>
            <a:fillRect/>
          </a:stretch>
        </p:blipFill>
        <p:spPr>
          <a:xfrm>
            <a:off x="2650475" y="4724500"/>
            <a:ext cx="1248975" cy="1349900"/>
          </a:xfrm>
          <a:prstGeom prst="rect">
            <a:avLst/>
          </a:prstGeom>
          <a:noFill/>
          <a:ln>
            <a:noFill/>
          </a:ln>
        </p:spPr>
      </p:pic>
      <p:pic>
        <p:nvPicPr>
          <p:cNvPr id="166" name="Google Shape;166;p19"/>
          <p:cNvPicPr preferRelativeResize="0"/>
          <p:nvPr/>
        </p:nvPicPr>
        <p:blipFill>
          <a:blip r:embed="rId4">
            <a:alphaModFix/>
          </a:blip>
          <a:stretch>
            <a:fillRect/>
          </a:stretch>
        </p:blipFill>
        <p:spPr>
          <a:xfrm>
            <a:off x="8365200" y="4681450"/>
            <a:ext cx="1380150" cy="1392695"/>
          </a:xfrm>
          <a:prstGeom prst="rect">
            <a:avLst/>
          </a:prstGeom>
          <a:noFill/>
          <a:ln>
            <a:noFill/>
          </a:ln>
        </p:spPr>
      </p:pic>
      <p:pic>
        <p:nvPicPr>
          <p:cNvPr id="167" name="Google Shape;167;p19"/>
          <p:cNvPicPr preferRelativeResize="0"/>
          <p:nvPr/>
        </p:nvPicPr>
        <p:blipFill>
          <a:blip r:embed="rId5">
            <a:alphaModFix/>
          </a:blip>
          <a:stretch>
            <a:fillRect/>
          </a:stretch>
        </p:blipFill>
        <p:spPr>
          <a:xfrm>
            <a:off x="14528913" y="4681450"/>
            <a:ext cx="968375" cy="1395972"/>
          </a:xfrm>
          <a:prstGeom prst="rect">
            <a:avLst/>
          </a:prstGeom>
          <a:noFill/>
          <a:ln>
            <a:noFill/>
          </a:ln>
        </p:spPr>
      </p:pic>
      <p:sp>
        <p:nvSpPr>
          <p:cNvPr id="168" name="Google Shape;168;p19"/>
          <p:cNvSpPr txBox="1"/>
          <p:nvPr/>
        </p:nvSpPr>
        <p:spPr>
          <a:xfrm>
            <a:off x="1566801" y="716205"/>
            <a:ext cx="15154398" cy="1325499"/>
          </a:xfrm>
          <a:prstGeom prst="rect">
            <a:avLst/>
          </a:prstGeom>
          <a:noFill/>
          <a:ln>
            <a:noFill/>
          </a:ln>
        </p:spPr>
        <p:txBody>
          <a:bodyPr spcFirstLastPara="1" wrap="square" lIns="0" tIns="0" rIns="0" bIns="0" anchor="t" anchorCtr="0">
            <a:spAutoFit/>
          </a:bodyPr>
          <a:lstStyle/>
          <a:p>
            <a:pPr marL="0" marR="0" lvl="0" indent="0" algn="ctr" rtl="0">
              <a:lnSpc>
                <a:spcPct val="119000"/>
              </a:lnSpc>
              <a:spcBef>
                <a:spcPts val="0"/>
              </a:spcBef>
              <a:spcAft>
                <a:spcPts val="0"/>
              </a:spcAft>
              <a:buNone/>
            </a:pPr>
            <a:r>
              <a:rPr lang="en-US" sz="8700" b="0" i="0" u="none" strike="noStrike" cap="none" dirty="0">
                <a:solidFill>
                  <a:srgbClr val="FFCA04"/>
                </a:solidFill>
                <a:latin typeface="Paytone One"/>
                <a:ea typeface="Paytone One"/>
                <a:cs typeface="Paytone One"/>
                <a:sym typeface="Paytone One"/>
              </a:rPr>
              <a:t>BASIC STRUCTURE</a:t>
            </a:r>
            <a:endParaRPr dirty="0"/>
          </a:p>
        </p:txBody>
      </p:sp>
      <p:sp>
        <p:nvSpPr>
          <p:cNvPr id="169" name="Google Shape;169;p19"/>
          <p:cNvSpPr/>
          <p:nvPr/>
        </p:nvSpPr>
        <p:spPr>
          <a:xfrm>
            <a:off x="-1862623" y="-2964187"/>
            <a:ext cx="5762073" cy="4504894"/>
          </a:xfrm>
          <a:custGeom>
            <a:avLst/>
            <a:gdLst/>
            <a:ahLst/>
            <a:cxnLst/>
            <a:rect l="l" t="t" r="r" b="b"/>
            <a:pathLst>
              <a:path w="5762073" h="4504894" extrusionOk="0">
                <a:moveTo>
                  <a:pt x="0" y="0"/>
                </a:moveTo>
                <a:lnTo>
                  <a:pt x="5762073" y="0"/>
                </a:lnTo>
                <a:lnTo>
                  <a:pt x="5762073" y="4504893"/>
                </a:lnTo>
                <a:lnTo>
                  <a:pt x="0" y="4504893"/>
                </a:lnTo>
                <a:lnTo>
                  <a:pt x="0" y="0"/>
                </a:lnTo>
                <a:close/>
              </a:path>
            </a:pathLst>
          </a:custGeom>
          <a:blipFill rotWithShape="1">
            <a:blip r:embed="rId6">
              <a:alphaModFix/>
            </a:blip>
            <a:stretch>
              <a:fillRect/>
            </a:stretch>
          </a:blipFill>
          <a:ln>
            <a:noFill/>
          </a:ln>
        </p:spPr>
      </p:sp>
      <p:sp>
        <p:nvSpPr>
          <p:cNvPr id="170" name="Google Shape;170;p19"/>
          <p:cNvSpPr/>
          <p:nvPr/>
        </p:nvSpPr>
        <p:spPr>
          <a:xfrm>
            <a:off x="15677617" y="8726712"/>
            <a:ext cx="5762073" cy="4504894"/>
          </a:xfrm>
          <a:custGeom>
            <a:avLst/>
            <a:gdLst/>
            <a:ahLst/>
            <a:cxnLst/>
            <a:rect l="l" t="t" r="r" b="b"/>
            <a:pathLst>
              <a:path w="5762073" h="4504894" extrusionOk="0">
                <a:moveTo>
                  <a:pt x="0" y="0"/>
                </a:moveTo>
                <a:lnTo>
                  <a:pt x="5762073" y="0"/>
                </a:lnTo>
                <a:lnTo>
                  <a:pt x="5762073" y="4504893"/>
                </a:lnTo>
                <a:lnTo>
                  <a:pt x="0" y="4504893"/>
                </a:lnTo>
                <a:lnTo>
                  <a:pt x="0" y="0"/>
                </a:lnTo>
                <a:close/>
              </a:path>
            </a:pathLst>
          </a:custGeom>
          <a:blipFill rotWithShape="1">
            <a:blip r:embed="rId7">
              <a:alphaModFix/>
            </a:blip>
            <a:stretch>
              <a:fillRect/>
            </a:stretch>
          </a:blipFill>
          <a:ln>
            <a:noFill/>
          </a:ln>
        </p:spPr>
      </p:sp>
      <p:sp>
        <p:nvSpPr>
          <p:cNvPr id="171" name="Google Shape;171;p19"/>
          <p:cNvSpPr txBox="1"/>
          <p:nvPr/>
        </p:nvSpPr>
        <p:spPr>
          <a:xfrm>
            <a:off x="8056458" y="3050651"/>
            <a:ext cx="1997640" cy="1406795"/>
          </a:xfrm>
          <a:prstGeom prst="rect">
            <a:avLst/>
          </a:prstGeom>
          <a:noFill/>
          <a:ln>
            <a:noFill/>
          </a:ln>
        </p:spPr>
        <p:txBody>
          <a:bodyPr spcFirstLastPara="1" wrap="square" lIns="0" tIns="0" rIns="0" bIns="0" anchor="t" anchorCtr="0">
            <a:spAutoFit/>
          </a:bodyPr>
          <a:lstStyle/>
          <a:p>
            <a:pPr marL="0" marR="0" lvl="0" indent="0" algn="ctr" rtl="0">
              <a:lnSpc>
                <a:spcPct val="104004"/>
              </a:lnSpc>
              <a:spcBef>
                <a:spcPts val="0"/>
              </a:spcBef>
              <a:spcAft>
                <a:spcPts val="0"/>
              </a:spcAft>
              <a:buNone/>
            </a:pPr>
            <a:r>
              <a:rPr lang="en-US" sz="8790" b="0" i="0" u="none" strike="noStrike" cap="none" dirty="0">
                <a:solidFill>
                  <a:srgbClr val="7797ED"/>
                </a:solidFill>
                <a:latin typeface="Paytone One"/>
                <a:ea typeface="Paytone One"/>
                <a:cs typeface="Paytone One"/>
                <a:sym typeface="Paytone One"/>
              </a:rPr>
              <a:t>02</a:t>
            </a:r>
            <a:endParaRPr dirty="0"/>
          </a:p>
        </p:txBody>
      </p:sp>
      <p:sp>
        <p:nvSpPr>
          <p:cNvPr id="172" name="Google Shape;172;p19"/>
          <p:cNvSpPr txBox="1"/>
          <p:nvPr/>
        </p:nvSpPr>
        <p:spPr>
          <a:xfrm>
            <a:off x="6821093" y="6497520"/>
            <a:ext cx="4468500" cy="2954655"/>
          </a:xfrm>
          <a:prstGeom prst="rect">
            <a:avLst/>
          </a:prstGeom>
          <a:noFill/>
          <a:ln>
            <a:noFill/>
          </a:ln>
        </p:spPr>
        <p:txBody>
          <a:bodyPr spcFirstLastPara="1" wrap="square" lIns="0" tIns="0" rIns="0" bIns="0" anchor="t" anchorCtr="0">
            <a:spAutoFit/>
          </a:bodyPr>
          <a:lstStyle/>
          <a:p>
            <a:pPr marL="0" marR="0" lvl="1" indent="0" algn="ctr" rtl="0">
              <a:lnSpc>
                <a:spcPct val="120000"/>
              </a:lnSpc>
              <a:spcBef>
                <a:spcPts val="0"/>
              </a:spcBef>
              <a:spcAft>
                <a:spcPts val="0"/>
              </a:spcAft>
              <a:buNone/>
            </a:pPr>
            <a:r>
              <a:rPr lang="en-US" sz="2000" dirty="0"/>
              <a:t>HEAD SECTION  </a:t>
            </a:r>
          </a:p>
          <a:p>
            <a:pPr marL="342900" marR="0" lvl="1" indent="-342900" algn="ctr" rtl="0">
              <a:lnSpc>
                <a:spcPct val="120000"/>
              </a:lnSpc>
              <a:spcBef>
                <a:spcPts val="0"/>
              </a:spcBef>
              <a:spcAft>
                <a:spcPts val="0"/>
              </a:spcAft>
              <a:buAutoNum type="arabicPeriod"/>
            </a:pPr>
            <a:r>
              <a:rPr lang="en-US" sz="2000" dirty="0"/>
              <a:t>&lt;head&gt; : this section  contains metadata about the document , such as title , character set , and links to stylesheet or scripts . </a:t>
            </a:r>
          </a:p>
          <a:p>
            <a:pPr marL="342900" marR="0" lvl="1" indent="-342900" algn="ctr" rtl="0">
              <a:lnSpc>
                <a:spcPct val="120000"/>
              </a:lnSpc>
              <a:spcBef>
                <a:spcPts val="0"/>
              </a:spcBef>
              <a:spcAft>
                <a:spcPts val="0"/>
              </a:spcAft>
              <a:buAutoNum type="arabicPeriod"/>
            </a:pPr>
            <a:r>
              <a:rPr lang="en-US" sz="2000" dirty="0"/>
              <a:t>&lt;title&gt; :  defines the title of the webpages , which appears on the browser tab .</a:t>
            </a:r>
            <a:endParaRPr sz="2000" dirty="0"/>
          </a:p>
        </p:txBody>
      </p:sp>
      <p:sp>
        <p:nvSpPr>
          <p:cNvPr id="173" name="Google Shape;173;p19"/>
          <p:cNvSpPr txBox="1"/>
          <p:nvPr/>
        </p:nvSpPr>
        <p:spPr>
          <a:xfrm>
            <a:off x="2276143" y="3050651"/>
            <a:ext cx="1997640" cy="1208103"/>
          </a:xfrm>
          <a:prstGeom prst="rect">
            <a:avLst/>
          </a:prstGeom>
          <a:noFill/>
          <a:ln>
            <a:noFill/>
          </a:ln>
        </p:spPr>
        <p:txBody>
          <a:bodyPr spcFirstLastPara="1" wrap="square" lIns="0" tIns="0" rIns="0" bIns="0" anchor="t" anchorCtr="0">
            <a:spAutoFit/>
          </a:bodyPr>
          <a:lstStyle/>
          <a:p>
            <a:pPr marL="0" marR="0" lvl="0" indent="0" algn="ctr" rtl="0">
              <a:lnSpc>
                <a:spcPct val="104004"/>
              </a:lnSpc>
              <a:spcBef>
                <a:spcPts val="0"/>
              </a:spcBef>
              <a:spcAft>
                <a:spcPts val="0"/>
              </a:spcAft>
              <a:buNone/>
            </a:pPr>
            <a:r>
              <a:rPr lang="en-US" sz="8790" b="0" i="0" u="none" strike="noStrike" cap="none" dirty="0">
                <a:solidFill>
                  <a:srgbClr val="7797ED"/>
                </a:solidFill>
                <a:latin typeface="Paytone One"/>
                <a:ea typeface="Paytone One"/>
                <a:cs typeface="Paytone One"/>
                <a:sym typeface="Paytone One"/>
              </a:rPr>
              <a:t>01</a:t>
            </a:r>
            <a:endParaRPr dirty="0"/>
          </a:p>
        </p:txBody>
      </p:sp>
      <p:sp>
        <p:nvSpPr>
          <p:cNvPr id="174" name="Google Shape;174;p19"/>
          <p:cNvSpPr txBox="1"/>
          <p:nvPr/>
        </p:nvSpPr>
        <p:spPr>
          <a:xfrm>
            <a:off x="14014217" y="3050651"/>
            <a:ext cx="1997640" cy="1208103"/>
          </a:xfrm>
          <a:prstGeom prst="rect">
            <a:avLst/>
          </a:prstGeom>
          <a:noFill/>
          <a:ln>
            <a:noFill/>
          </a:ln>
        </p:spPr>
        <p:txBody>
          <a:bodyPr spcFirstLastPara="1" wrap="square" lIns="0" tIns="0" rIns="0" bIns="0" anchor="t" anchorCtr="0">
            <a:spAutoFit/>
          </a:bodyPr>
          <a:lstStyle/>
          <a:p>
            <a:pPr marL="0" marR="0" lvl="0" indent="0" algn="ctr" rtl="0">
              <a:lnSpc>
                <a:spcPct val="104004"/>
              </a:lnSpc>
              <a:spcBef>
                <a:spcPts val="0"/>
              </a:spcBef>
              <a:spcAft>
                <a:spcPts val="0"/>
              </a:spcAft>
              <a:buNone/>
            </a:pPr>
            <a:r>
              <a:rPr lang="en-US" sz="8790" b="0" i="0" u="none" strike="noStrike" cap="none" dirty="0">
                <a:solidFill>
                  <a:srgbClr val="7797ED"/>
                </a:solidFill>
                <a:latin typeface="Paytone One"/>
                <a:ea typeface="Paytone One"/>
                <a:cs typeface="Paytone One"/>
                <a:sym typeface="Paytone One"/>
              </a:rPr>
              <a:t>03</a:t>
            </a:r>
            <a:endParaRPr dirty="0"/>
          </a:p>
        </p:txBody>
      </p:sp>
      <p:sp>
        <p:nvSpPr>
          <p:cNvPr id="175" name="Google Shape;175;p19"/>
          <p:cNvSpPr txBox="1"/>
          <p:nvPr/>
        </p:nvSpPr>
        <p:spPr>
          <a:xfrm>
            <a:off x="951798" y="6318936"/>
            <a:ext cx="4646328" cy="3656386"/>
          </a:xfrm>
          <a:prstGeom prst="rect">
            <a:avLst/>
          </a:prstGeom>
          <a:noFill/>
          <a:ln>
            <a:noFill/>
          </a:ln>
        </p:spPr>
        <p:txBody>
          <a:bodyPr spcFirstLastPara="1" wrap="square" lIns="0" tIns="0" rIns="0" bIns="0" anchor="t" anchorCtr="0">
            <a:spAutoFit/>
          </a:bodyPr>
          <a:lstStyle/>
          <a:p>
            <a:pPr marL="0" lvl="1" algn="ctr">
              <a:lnSpc>
                <a:spcPct val="120000"/>
              </a:lnSpc>
            </a:pPr>
            <a:r>
              <a:rPr lang="en-US" sz="2000" b="0" i="0" u="none" strike="noStrike" cap="none" dirty="0">
                <a:solidFill>
                  <a:srgbClr val="FFFFFF"/>
                </a:solidFill>
                <a:latin typeface="Lato"/>
                <a:ea typeface="Lato"/>
                <a:cs typeface="Lato"/>
                <a:sym typeface="Lato"/>
              </a:rPr>
              <a:t>HTML DECLARATION AND ROOT </a:t>
            </a:r>
            <a:r>
              <a:rPr lang="en-US" sz="2000" dirty="0">
                <a:solidFill>
                  <a:srgbClr val="FFFFFF"/>
                </a:solidFill>
                <a:latin typeface="Lato"/>
                <a:ea typeface="Lato"/>
                <a:cs typeface="Lato"/>
                <a:sym typeface="Lato"/>
              </a:rPr>
              <a:t>ELEMENT  </a:t>
            </a:r>
          </a:p>
          <a:p>
            <a:pPr lvl="1" indent="-457200" algn="ctr">
              <a:lnSpc>
                <a:spcPct val="120000"/>
              </a:lnSpc>
              <a:buAutoNum type="arabicPeriod"/>
            </a:pPr>
            <a:endParaRPr lang="en-US" sz="2000" b="0" i="0" u="none" strike="noStrike" cap="none" dirty="0">
              <a:solidFill>
                <a:srgbClr val="FFFFFF"/>
              </a:solidFill>
              <a:latin typeface="Lato"/>
              <a:ea typeface="Lato"/>
              <a:cs typeface="Lato"/>
              <a:sym typeface="Lato"/>
            </a:endParaRPr>
          </a:p>
          <a:p>
            <a:pPr marR="0" lvl="1" indent="-457200" algn="ctr" rtl="0">
              <a:lnSpc>
                <a:spcPct val="120000"/>
              </a:lnSpc>
              <a:spcBef>
                <a:spcPts val="0"/>
              </a:spcBef>
              <a:spcAft>
                <a:spcPts val="0"/>
              </a:spcAft>
              <a:buAutoNum type="arabicPeriod"/>
            </a:pPr>
            <a:r>
              <a:rPr lang="en-US" sz="2000" dirty="0">
                <a:solidFill>
                  <a:srgbClr val="FFFFFF"/>
                </a:solidFill>
                <a:latin typeface="Lato"/>
                <a:ea typeface="Lato"/>
                <a:cs typeface="Lato"/>
                <a:sym typeface="Lato"/>
              </a:rPr>
              <a:t>&lt;!DOCTYPE html&gt; : this tells the browser that the document follows HTML5 standards </a:t>
            </a:r>
          </a:p>
          <a:p>
            <a:pPr marR="0" lvl="1" indent="-457200" algn="ctr" rtl="0">
              <a:lnSpc>
                <a:spcPct val="120000"/>
              </a:lnSpc>
              <a:spcBef>
                <a:spcPts val="0"/>
              </a:spcBef>
              <a:spcAft>
                <a:spcPts val="0"/>
              </a:spcAft>
              <a:buAutoNum type="arabicPeriod"/>
            </a:pPr>
            <a:endParaRPr lang="en-US" sz="2000" dirty="0">
              <a:solidFill>
                <a:srgbClr val="FFFFFF"/>
              </a:solidFill>
              <a:latin typeface="Lato"/>
              <a:ea typeface="Lato"/>
              <a:cs typeface="Lato"/>
              <a:sym typeface="Lato"/>
            </a:endParaRPr>
          </a:p>
          <a:p>
            <a:pPr marL="0" marR="0" lvl="1" algn="ctr" rtl="0">
              <a:lnSpc>
                <a:spcPct val="120000"/>
              </a:lnSpc>
              <a:spcBef>
                <a:spcPts val="0"/>
              </a:spcBef>
              <a:spcAft>
                <a:spcPts val="0"/>
              </a:spcAft>
            </a:pPr>
            <a:r>
              <a:rPr lang="en-US" sz="2000" dirty="0">
                <a:solidFill>
                  <a:srgbClr val="FFFFFF"/>
                </a:solidFill>
                <a:latin typeface="Lato"/>
                <a:ea typeface="Lato"/>
                <a:cs typeface="Lato"/>
                <a:sym typeface="Lato"/>
              </a:rPr>
              <a:t>2..  &lt;html &gt; : the root element that contains all other HTML content </a:t>
            </a:r>
          </a:p>
          <a:p>
            <a:pPr marL="342900" marR="0" lvl="1" indent="-342900" algn="ctr" rtl="0">
              <a:lnSpc>
                <a:spcPct val="120000"/>
              </a:lnSpc>
              <a:spcBef>
                <a:spcPts val="0"/>
              </a:spcBef>
              <a:spcAft>
                <a:spcPts val="0"/>
              </a:spcAft>
              <a:buAutoNum type="arabicPeriod"/>
            </a:pPr>
            <a:endParaRPr dirty="0"/>
          </a:p>
        </p:txBody>
      </p:sp>
      <p:sp>
        <p:nvSpPr>
          <p:cNvPr id="176" name="Google Shape;176;p19"/>
          <p:cNvSpPr txBox="1"/>
          <p:nvPr/>
        </p:nvSpPr>
        <p:spPr>
          <a:xfrm>
            <a:off x="12778852" y="6497520"/>
            <a:ext cx="4468500" cy="2065630"/>
          </a:xfrm>
          <a:prstGeom prst="rect">
            <a:avLst/>
          </a:prstGeom>
          <a:noFill/>
          <a:ln>
            <a:noFill/>
          </a:ln>
        </p:spPr>
        <p:txBody>
          <a:bodyPr spcFirstLastPara="1" wrap="square" lIns="0" tIns="0" rIns="0" bIns="0" anchor="t" anchorCtr="0">
            <a:spAutoFit/>
          </a:bodyPr>
          <a:lstStyle/>
          <a:p>
            <a:pPr marL="0" marR="0" lvl="1" indent="0" algn="ctr" rtl="0">
              <a:lnSpc>
                <a:spcPct val="120000"/>
              </a:lnSpc>
              <a:spcBef>
                <a:spcPts val="0"/>
              </a:spcBef>
              <a:spcAft>
                <a:spcPts val="0"/>
              </a:spcAft>
              <a:buNone/>
            </a:pPr>
            <a:r>
              <a:rPr lang="en-US" sz="2237" b="0" i="0" u="none" strike="noStrike" cap="none" dirty="0">
                <a:solidFill>
                  <a:srgbClr val="FFFFFF"/>
                </a:solidFill>
                <a:latin typeface="Lato"/>
                <a:ea typeface="Lato"/>
                <a:cs typeface="Lato"/>
                <a:sym typeface="Lato"/>
              </a:rPr>
              <a:t> BODY SECTION </a:t>
            </a:r>
          </a:p>
          <a:p>
            <a:pPr marL="0" marR="0" lvl="1" indent="0" algn="ctr" rtl="0">
              <a:lnSpc>
                <a:spcPct val="120000"/>
              </a:lnSpc>
              <a:spcBef>
                <a:spcPts val="0"/>
              </a:spcBef>
              <a:spcAft>
                <a:spcPts val="0"/>
              </a:spcAft>
              <a:buNone/>
            </a:pPr>
            <a:r>
              <a:rPr lang="en-US" sz="2237" dirty="0">
                <a:solidFill>
                  <a:srgbClr val="FFFFFF"/>
                </a:solidFill>
                <a:latin typeface="Lato"/>
                <a:ea typeface="Lato"/>
                <a:cs typeface="Lato"/>
                <a:sym typeface="Lato"/>
              </a:rPr>
              <a:t> &lt;body&gt; : this section contains all the visible content of the webpage , such as heading , paragraphs images and links. </a:t>
            </a:r>
            <a:endParaRPr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C3A8F"/>
        </a:solidFill>
        <a:effectLst/>
      </p:bgPr>
    </p:bg>
    <p:spTree>
      <p:nvGrpSpPr>
        <p:cNvPr id="1" name="Shape 190"/>
        <p:cNvGrpSpPr/>
        <p:nvPr/>
      </p:nvGrpSpPr>
      <p:grpSpPr>
        <a:xfrm>
          <a:off x="0" y="0"/>
          <a:ext cx="0" cy="0"/>
          <a:chOff x="0" y="0"/>
          <a:chExt cx="0" cy="0"/>
        </a:xfrm>
      </p:grpSpPr>
      <p:sp>
        <p:nvSpPr>
          <p:cNvPr id="191" name="Google Shape;191;p21"/>
          <p:cNvSpPr/>
          <p:nvPr/>
        </p:nvSpPr>
        <p:spPr>
          <a:xfrm>
            <a:off x="-2400814" y="7220412"/>
            <a:ext cx="4823268" cy="4940032"/>
          </a:xfrm>
          <a:custGeom>
            <a:avLst/>
            <a:gdLst/>
            <a:ahLst/>
            <a:cxnLst/>
            <a:rect l="l" t="t" r="r" b="b"/>
            <a:pathLst>
              <a:path w="4823268" h="4940032" extrusionOk="0">
                <a:moveTo>
                  <a:pt x="0" y="0"/>
                </a:moveTo>
                <a:lnTo>
                  <a:pt x="4823268" y="0"/>
                </a:lnTo>
                <a:lnTo>
                  <a:pt x="4823268" y="4940032"/>
                </a:lnTo>
                <a:lnTo>
                  <a:pt x="0" y="4940032"/>
                </a:lnTo>
                <a:lnTo>
                  <a:pt x="0" y="0"/>
                </a:lnTo>
                <a:close/>
              </a:path>
            </a:pathLst>
          </a:custGeom>
          <a:blipFill rotWithShape="1">
            <a:blip r:embed="rId3">
              <a:alphaModFix/>
            </a:blip>
            <a:stretch>
              <a:fillRect/>
            </a:stretch>
          </a:blipFill>
          <a:ln>
            <a:noFill/>
          </a:ln>
        </p:spPr>
      </p:sp>
      <p:sp>
        <p:nvSpPr>
          <p:cNvPr id="192" name="Google Shape;192;p21"/>
          <p:cNvSpPr/>
          <p:nvPr/>
        </p:nvSpPr>
        <p:spPr>
          <a:xfrm>
            <a:off x="16272964" y="-1737694"/>
            <a:ext cx="4823268" cy="4940032"/>
          </a:xfrm>
          <a:custGeom>
            <a:avLst/>
            <a:gdLst/>
            <a:ahLst/>
            <a:cxnLst/>
            <a:rect l="l" t="t" r="r" b="b"/>
            <a:pathLst>
              <a:path w="4823268" h="4940032" extrusionOk="0">
                <a:moveTo>
                  <a:pt x="0" y="0"/>
                </a:moveTo>
                <a:lnTo>
                  <a:pt x="4823268" y="0"/>
                </a:lnTo>
                <a:lnTo>
                  <a:pt x="4823268" y="4940033"/>
                </a:lnTo>
                <a:lnTo>
                  <a:pt x="0" y="4940033"/>
                </a:lnTo>
                <a:lnTo>
                  <a:pt x="0" y="0"/>
                </a:lnTo>
                <a:close/>
              </a:path>
            </a:pathLst>
          </a:custGeom>
          <a:blipFill rotWithShape="1">
            <a:blip r:embed="rId3">
              <a:alphaModFix/>
            </a:blip>
            <a:stretch>
              <a:fillRect/>
            </a:stretch>
          </a:blipFill>
          <a:ln>
            <a:noFill/>
          </a:ln>
        </p:spPr>
      </p:sp>
      <p:sp>
        <p:nvSpPr>
          <p:cNvPr id="193" name="Google Shape;193;p21"/>
          <p:cNvSpPr/>
          <p:nvPr/>
        </p:nvSpPr>
        <p:spPr>
          <a:xfrm rot="1767906">
            <a:off x="951245" y="633418"/>
            <a:ext cx="1271847" cy="2057400"/>
          </a:xfrm>
          <a:custGeom>
            <a:avLst/>
            <a:gdLst/>
            <a:ahLst/>
            <a:cxnLst/>
            <a:rect l="l" t="t" r="r" b="b"/>
            <a:pathLst>
              <a:path w="1271847" h="2057400" extrusionOk="0">
                <a:moveTo>
                  <a:pt x="0" y="0"/>
                </a:moveTo>
                <a:lnTo>
                  <a:pt x="1271847" y="0"/>
                </a:lnTo>
                <a:lnTo>
                  <a:pt x="1271847" y="2057400"/>
                </a:lnTo>
                <a:lnTo>
                  <a:pt x="0" y="2057400"/>
                </a:lnTo>
                <a:lnTo>
                  <a:pt x="0" y="0"/>
                </a:lnTo>
                <a:close/>
              </a:path>
            </a:pathLst>
          </a:custGeom>
          <a:blipFill rotWithShape="1">
            <a:blip r:embed="rId4">
              <a:alphaModFix/>
            </a:blip>
            <a:stretch>
              <a:fillRect/>
            </a:stretch>
          </a:blipFill>
          <a:ln>
            <a:noFill/>
          </a:ln>
        </p:spPr>
      </p:sp>
      <p:grpSp>
        <p:nvGrpSpPr>
          <p:cNvPr id="194" name="Google Shape;194;p21"/>
          <p:cNvGrpSpPr/>
          <p:nvPr/>
        </p:nvGrpSpPr>
        <p:grpSpPr>
          <a:xfrm>
            <a:off x="10624003" y="2294267"/>
            <a:ext cx="5618753" cy="1766359"/>
            <a:chOff x="0" y="-47625"/>
            <a:chExt cx="1270593" cy="325081"/>
          </a:xfrm>
        </p:grpSpPr>
        <p:sp>
          <p:nvSpPr>
            <p:cNvPr id="195" name="Google Shape;195;p21"/>
            <p:cNvSpPr/>
            <p:nvPr/>
          </p:nvSpPr>
          <p:spPr>
            <a:xfrm>
              <a:off x="0" y="0"/>
              <a:ext cx="1270593" cy="277456"/>
            </a:xfrm>
            <a:custGeom>
              <a:avLst/>
              <a:gdLst/>
              <a:ahLst/>
              <a:cxnLst/>
              <a:rect l="l" t="t" r="r" b="b"/>
              <a:pathLst>
                <a:path w="1270593" h="277456" extrusionOk="0">
                  <a:moveTo>
                    <a:pt x="22467" y="0"/>
                  </a:moveTo>
                  <a:lnTo>
                    <a:pt x="1248126" y="0"/>
                  </a:lnTo>
                  <a:cubicBezTo>
                    <a:pt x="1260534" y="0"/>
                    <a:pt x="1270593" y="10059"/>
                    <a:pt x="1270593" y="22467"/>
                  </a:cubicBezTo>
                  <a:lnTo>
                    <a:pt x="1270593" y="254989"/>
                  </a:lnTo>
                  <a:cubicBezTo>
                    <a:pt x="1270593" y="267397"/>
                    <a:pt x="1260534" y="277456"/>
                    <a:pt x="1248126" y="277456"/>
                  </a:cubicBezTo>
                  <a:lnTo>
                    <a:pt x="22467" y="277456"/>
                  </a:lnTo>
                  <a:cubicBezTo>
                    <a:pt x="16508" y="277456"/>
                    <a:pt x="10794" y="275089"/>
                    <a:pt x="6580" y="270876"/>
                  </a:cubicBezTo>
                  <a:cubicBezTo>
                    <a:pt x="2367" y="266662"/>
                    <a:pt x="0" y="260948"/>
                    <a:pt x="0" y="254989"/>
                  </a:cubicBezTo>
                  <a:lnTo>
                    <a:pt x="0" y="22467"/>
                  </a:lnTo>
                  <a:cubicBezTo>
                    <a:pt x="0" y="10059"/>
                    <a:pt x="10059" y="0"/>
                    <a:pt x="22467" y="0"/>
                  </a:cubicBezTo>
                  <a:close/>
                </a:path>
              </a:pathLst>
            </a:custGeom>
            <a:solidFill>
              <a:srgbClr val="305BCE"/>
            </a:solidFill>
            <a:ln w="3810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 name="Google Shape;196;p21"/>
            <p:cNvSpPr txBox="1"/>
            <p:nvPr/>
          </p:nvSpPr>
          <p:spPr>
            <a:xfrm>
              <a:off x="0" y="-47625"/>
              <a:ext cx="1270593" cy="325081"/>
            </a:xfrm>
            <a:prstGeom prst="rect">
              <a:avLst/>
            </a:prstGeom>
            <a:noFill/>
            <a:ln>
              <a:noFill/>
            </a:ln>
          </p:spPr>
          <p:txBody>
            <a:bodyPr spcFirstLastPara="1" wrap="square" lIns="50800" tIns="50800" rIns="50800" bIns="50800" anchor="ctr" anchorCtr="0">
              <a:noAutofit/>
            </a:bodyPr>
            <a:lstStyle/>
            <a:p>
              <a:pPr marL="0" marR="0" lvl="0" indent="0" algn="ctr" rtl="0">
                <a:lnSpc>
                  <a:spcPct val="177722"/>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nvGrpSpPr>
          <p:cNvPr id="197" name="Google Shape;197;p21"/>
          <p:cNvGrpSpPr/>
          <p:nvPr/>
        </p:nvGrpSpPr>
        <p:grpSpPr>
          <a:xfrm>
            <a:off x="10717409" y="5681723"/>
            <a:ext cx="5410942" cy="1595306"/>
            <a:chOff x="0" y="-47625"/>
            <a:chExt cx="1270593" cy="325081"/>
          </a:xfrm>
        </p:grpSpPr>
        <p:sp>
          <p:nvSpPr>
            <p:cNvPr id="198" name="Google Shape;198;p21"/>
            <p:cNvSpPr/>
            <p:nvPr/>
          </p:nvSpPr>
          <p:spPr>
            <a:xfrm>
              <a:off x="0" y="0"/>
              <a:ext cx="1270593" cy="277456"/>
            </a:xfrm>
            <a:custGeom>
              <a:avLst/>
              <a:gdLst/>
              <a:ahLst/>
              <a:cxnLst/>
              <a:rect l="l" t="t" r="r" b="b"/>
              <a:pathLst>
                <a:path w="1270593" h="277456" extrusionOk="0">
                  <a:moveTo>
                    <a:pt x="22467" y="0"/>
                  </a:moveTo>
                  <a:lnTo>
                    <a:pt x="1248126" y="0"/>
                  </a:lnTo>
                  <a:cubicBezTo>
                    <a:pt x="1260534" y="0"/>
                    <a:pt x="1270593" y="10059"/>
                    <a:pt x="1270593" y="22467"/>
                  </a:cubicBezTo>
                  <a:lnTo>
                    <a:pt x="1270593" y="254989"/>
                  </a:lnTo>
                  <a:cubicBezTo>
                    <a:pt x="1270593" y="267397"/>
                    <a:pt x="1260534" y="277456"/>
                    <a:pt x="1248126" y="277456"/>
                  </a:cubicBezTo>
                  <a:lnTo>
                    <a:pt x="22467" y="277456"/>
                  </a:lnTo>
                  <a:cubicBezTo>
                    <a:pt x="16508" y="277456"/>
                    <a:pt x="10794" y="275089"/>
                    <a:pt x="6580" y="270876"/>
                  </a:cubicBezTo>
                  <a:cubicBezTo>
                    <a:pt x="2367" y="266662"/>
                    <a:pt x="0" y="260948"/>
                    <a:pt x="0" y="254989"/>
                  </a:cubicBezTo>
                  <a:lnTo>
                    <a:pt x="0" y="22467"/>
                  </a:lnTo>
                  <a:cubicBezTo>
                    <a:pt x="0" y="10059"/>
                    <a:pt x="10059" y="0"/>
                    <a:pt x="22467" y="0"/>
                  </a:cubicBezTo>
                  <a:close/>
                </a:path>
              </a:pathLst>
            </a:custGeom>
            <a:solidFill>
              <a:srgbClr val="305BCE"/>
            </a:solidFill>
            <a:ln w="3810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9;p21"/>
            <p:cNvSpPr txBox="1"/>
            <p:nvPr/>
          </p:nvSpPr>
          <p:spPr>
            <a:xfrm>
              <a:off x="0" y="-47625"/>
              <a:ext cx="1270593" cy="325081"/>
            </a:xfrm>
            <a:prstGeom prst="rect">
              <a:avLst/>
            </a:prstGeom>
            <a:noFill/>
            <a:ln>
              <a:noFill/>
            </a:ln>
          </p:spPr>
          <p:txBody>
            <a:bodyPr spcFirstLastPara="1" wrap="square" lIns="50800" tIns="50800" rIns="50800" bIns="50800" anchor="ctr" anchorCtr="0">
              <a:noAutofit/>
            </a:bodyPr>
            <a:lstStyle/>
            <a:p>
              <a:pPr marL="0" marR="0" lvl="0" indent="0" algn="ctr" rtl="0">
                <a:lnSpc>
                  <a:spcPct val="177722"/>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nvGrpSpPr>
          <p:cNvPr id="200" name="Google Shape;200;p21"/>
          <p:cNvGrpSpPr/>
          <p:nvPr/>
        </p:nvGrpSpPr>
        <p:grpSpPr>
          <a:xfrm>
            <a:off x="10789258" y="3979501"/>
            <a:ext cx="5319584" cy="1766359"/>
            <a:chOff x="0" y="-47625"/>
            <a:chExt cx="1270593" cy="325081"/>
          </a:xfrm>
        </p:grpSpPr>
        <p:sp>
          <p:nvSpPr>
            <p:cNvPr id="201" name="Google Shape;201;p21"/>
            <p:cNvSpPr/>
            <p:nvPr/>
          </p:nvSpPr>
          <p:spPr>
            <a:xfrm>
              <a:off x="0" y="0"/>
              <a:ext cx="1270593" cy="277456"/>
            </a:xfrm>
            <a:custGeom>
              <a:avLst/>
              <a:gdLst/>
              <a:ahLst/>
              <a:cxnLst/>
              <a:rect l="l" t="t" r="r" b="b"/>
              <a:pathLst>
                <a:path w="1270593" h="277456" extrusionOk="0">
                  <a:moveTo>
                    <a:pt x="22467" y="0"/>
                  </a:moveTo>
                  <a:lnTo>
                    <a:pt x="1248126" y="0"/>
                  </a:lnTo>
                  <a:cubicBezTo>
                    <a:pt x="1260534" y="0"/>
                    <a:pt x="1270593" y="10059"/>
                    <a:pt x="1270593" y="22467"/>
                  </a:cubicBezTo>
                  <a:lnTo>
                    <a:pt x="1270593" y="254989"/>
                  </a:lnTo>
                  <a:cubicBezTo>
                    <a:pt x="1270593" y="267397"/>
                    <a:pt x="1260534" y="277456"/>
                    <a:pt x="1248126" y="277456"/>
                  </a:cubicBezTo>
                  <a:lnTo>
                    <a:pt x="22467" y="277456"/>
                  </a:lnTo>
                  <a:cubicBezTo>
                    <a:pt x="16508" y="277456"/>
                    <a:pt x="10794" y="275089"/>
                    <a:pt x="6580" y="270876"/>
                  </a:cubicBezTo>
                  <a:cubicBezTo>
                    <a:pt x="2367" y="266662"/>
                    <a:pt x="0" y="260948"/>
                    <a:pt x="0" y="254989"/>
                  </a:cubicBezTo>
                  <a:lnTo>
                    <a:pt x="0" y="22467"/>
                  </a:lnTo>
                  <a:cubicBezTo>
                    <a:pt x="0" y="10059"/>
                    <a:pt x="10059" y="0"/>
                    <a:pt x="22467" y="0"/>
                  </a:cubicBezTo>
                  <a:close/>
                </a:path>
              </a:pathLst>
            </a:custGeom>
            <a:solidFill>
              <a:srgbClr val="305BCE"/>
            </a:solidFill>
            <a:ln w="3810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21"/>
            <p:cNvSpPr txBox="1"/>
            <p:nvPr/>
          </p:nvSpPr>
          <p:spPr>
            <a:xfrm>
              <a:off x="0" y="-47625"/>
              <a:ext cx="1270593" cy="325081"/>
            </a:xfrm>
            <a:prstGeom prst="rect">
              <a:avLst/>
            </a:prstGeom>
            <a:noFill/>
            <a:ln>
              <a:noFill/>
            </a:ln>
          </p:spPr>
          <p:txBody>
            <a:bodyPr spcFirstLastPara="1" wrap="square" lIns="50800" tIns="50800" rIns="50800" bIns="50800" anchor="ctr" anchorCtr="0">
              <a:noAutofit/>
            </a:bodyPr>
            <a:lstStyle/>
            <a:p>
              <a:pPr marL="0" marR="0" lvl="0" indent="0" algn="ctr" rtl="0">
                <a:lnSpc>
                  <a:spcPct val="177722"/>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nvGrpSpPr>
          <p:cNvPr id="203" name="Google Shape;203;p21"/>
          <p:cNvGrpSpPr/>
          <p:nvPr/>
        </p:nvGrpSpPr>
        <p:grpSpPr>
          <a:xfrm>
            <a:off x="10685633" y="7451639"/>
            <a:ext cx="6312830" cy="1595306"/>
            <a:chOff x="0" y="-87801"/>
            <a:chExt cx="1442901" cy="365257"/>
          </a:xfrm>
        </p:grpSpPr>
        <p:sp>
          <p:nvSpPr>
            <p:cNvPr id="204" name="Google Shape;204;p21"/>
            <p:cNvSpPr/>
            <p:nvPr/>
          </p:nvSpPr>
          <p:spPr>
            <a:xfrm>
              <a:off x="0" y="-87801"/>
              <a:ext cx="1270593" cy="365257"/>
            </a:xfrm>
            <a:custGeom>
              <a:avLst/>
              <a:gdLst/>
              <a:ahLst/>
              <a:cxnLst/>
              <a:rect l="l" t="t" r="r" b="b"/>
              <a:pathLst>
                <a:path w="1270593" h="277456" extrusionOk="0">
                  <a:moveTo>
                    <a:pt x="22467" y="0"/>
                  </a:moveTo>
                  <a:lnTo>
                    <a:pt x="1248126" y="0"/>
                  </a:lnTo>
                  <a:cubicBezTo>
                    <a:pt x="1260534" y="0"/>
                    <a:pt x="1270593" y="10059"/>
                    <a:pt x="1270593" y="22467"/>
                  </a:cubicBezTo>
                  <a:lnTo>
                    <a:pt x="1270593" y="254989"/>
                  </a:lnTo>
                  <a:cubicBezTo>
                    <a:pt x="1270593" y="267397"/>
                    <a:pt x="1260534" y="277456"/>
                    <a:pt x="1248126" y="277456"/>
                  </a:cubicBezTo>
                  <a:lnTo>
                    <a:pt x="22467" y="277456"/>
                  </a:lnTo>
                  <a:cubicBezTo>
                    <a:pt x="16508" y="277456"/>
                    <a:pt x="10794" y="275089"/>
                    <a:pt x="6580" y="270876"/>
                  </a:cubicBezTo>
                  <a:cubicBezTo>
                    <a:pt x="2367" y="266662"/>
                    <a:pt x="0" y="260948"/>
                    <a:pt x="0" y="254989"/>
                  </a:cubicBezTo>
                  <a:lnTo>
                    <a:pt x="0" y="22467"/>
                  </a:lnTo>
                  <a:cubicBezTo>
                    <a:pt x="0" y="10059"/>
                    <a:pt x="10059" y="0"/>
                    <a:pt x="22467" y="0"/>
                  </a:cubicBezTo>
                  <a:close/>
                </a:path>
              </a:pathLst>
            </a:custGeom>
            <a:solidFill>
              <a:srgbClr val="305BCE"/>
            </a:solidFill>
            <a:ln w="3810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50" dirty="0"/>
            </a:p>
          </p:txBody>
        </p:sp>
        <p:sp>
          <p:nvSpPr>
            <p:cNvPr id="205" name="Google Shape;205;p21"/>
            <p:cNvSpPr txBox="1"/>
            <p:nvPr/>
          </p:nvSpPr>
          <p:spPr>
            <a:xfrm>
              <a:off x="172308" y="-73272"/>
              <a:ext cx="1270593" cy="325081"/>
            </a:xfrm>
            <a:prstGeom prst="rect">
              <a:avLst/>
            </a:prstGeom>
            <a:noFill/>
            <a:ln>
              <a:noFill/>
            </a:ln>
          </p:spPr>
          <p:txBody>
            <a:bodyPr spcFirstLastPara="1" wrap="square" lIns="50800" tIns="50800" rIns="50800" bIns="50800" anchor="ctr" anchorCtr="0">
              <a:noAutofit/>
            </a:bodyPr>
            <a:lstStyle/>
            <a:p>
              <a:pPr marL="0" marR="0" lvl="0" indent="0" algn="ctr" rtl="0">
                <a:lnSpc>
                  <a:spcPct val="177722"/>
                </a:lnSpc>
                <a:spcBef>
                  <a:spcPts val="0"/>
                </a:spcBef>
                <a:spcAft>
                  <a:spcPts val="0"/>
                </a:spcAft>
                <a:buNone/>
              </a:pPr>
              <a:endParaRPr sz="1050" b="0" i="0" u="none" strike="noStrike" cap="none" dirty="0">
                <a:solidFill>
                  <a:schemeClr val="dk1"/>
                </a:solidFill>
                <a:latin typeface="Calibri"/>
                <a:ea typeface="Calibri"/>
                <a:cs typeface="Calibri"/>
                <a:sym typeface="Calibri"/>
              </a:endParaRPr>
            </a:p>
          </p:txBody>
        </p:sp>
      </p:grpSp>
      <p:cxnSp>
        <p:nvCxnSpPr>
          <p:cNvPr id="206" name="Google Shape;206;p21"/>
          <p:cNvCxnSpPr/>
          <p:nvPr/>
        </p:nvCxnSpPr>
        <p:spPr>
          <a:xfrm>
            <a:off x="3535459" y="5723680"/>
            <a:ext cx="1075588" cy="0"/>
          </a:xfrm>
          <a:prstGeom prst="straightConnector1">
            <a:avLst/>
          </a:prstGeom>
          <a:noFill/>
          <a:ln w="38100" cap="flat" cmpd="sng">
            <a:solidFill>
              <a:srgbClr val="FFFFFF"/>
            </a:solidFill>
            <a:prstDash val="solid"/>
            <a:round/>
            <a:headEnd type="none" w="sm" len="sm"/>
            <a:tailEnd type="none" w="sm" len="sm"/>
          </a:ln>
        </p:spPr>
      </p:cxnSp>
      <p:cxnSp>
        <p:nvCxnSpPr>
          <p:cNvPr id="207" name="Google Shape;207;p21"/>
          <p:cNvCxnSpPr/>
          <p:nvPr/>
        </p:nvCxnSpPr>
        <p:spPr>
          <a:xfrm>
            <a:off x="6272561" y="3864806"/>
            <a:ext cx="1391438" cy="0"/>
          </a:xfrm>
          <a:prstGeom prst="straightConnector1">
            <a:avLst/>
          </a:prstGeom>
          <a:noFill/>
          <a:ln w="38100" cap="flat" cmpd="sng">
            <a:solidFill>
              <a:srgbClr val="FFFFFF"/>
            </a:solidFill>
            <a:prstDash val="solid"/>
            <a:round/>
            <a:headEnd type="none" w="sm" len="sm"/>
            <a:tailEnd type="none" w="sm" len="sm"/>
          </a:ln>
        </p:spPr>
      </p:cxnSp>
      <p:cxnSp>
        <p:nvCxnSpPr>
          <p:cNvPr id="208" name="Google Shape;208;p21"/>
          <p:cNvCxnSpPr/>
          <p:nvPr/>
        </p:nvCxnSpPr>
        <p:spPr>
          <a:xfrm>
            <a:off x="6272561" y="7579406"/>
            <a:ext cx="1391438" cy="0"/>
          </a:xfrm>
          <a:prstGeom prst="straightConnector1">
            <a:avLst/>
          </a:prstGeom>
          <a:noFill/>
          <a:ln w="38100" cap="flat" cmpd="sng">
            <a:solidFill>
              <a:srgbClr val="FFFFFF"/>
            </a:solidFill>
            <a:prstDash val="solid"/>
            <a:round/>
            <a:headEnd type="none" w="sm" len="sm"/>
            <a:tailEnd type="none" w="sm" len="sm"/>
          </a:ln>
        </p:spPr>
      </p:cxnSp>
      <p:cxnSp>
        <p:nvCxnSpPr>
          <p:cNvPr id="209" name="Google Shape;209;p21"/>
          <p:cNvCxnSpPr/>
          <p:nvPr/>
        </p:nvCxnSpPr>
        <p:spPr>
          <a:xfrm>
            <a:off x="7663999" y="3221389"/>
            <a:ext cx="709419" cy="0"/>
          </a:xfrm>
          <a:prstGeom prst="straightConnector1">
            <a:avLst/>
          </a:prstGeom>
          <a:noFill/>
          <a:ln w="38100" cap="flat" cmpd="sng">
            <a:solidFill>
              <a:srgbClr val="FFFFFF"/>
            </a:solidFill>
            <a:prstDash val="solid"/>
            <a:round/>
            <a:headEnd type="none" w="sm" len="sm"/>
            <a:tailEnd type="none" w="sm" len="sm"/>
          </a:ln>
        </p:spPr>
      </p:cxnSp>
      <p:cxnSp>
        <p:nvCxnSpPr>
          <p:cNvPr id="210" name="Google Shape;210;p21"/>
          <p:cNvCxnSpPr/>
          <p:nvPr/>
        </p:nvCxnSpPr>
        <p:spPr>
          <a:xfrm>
            <a:off x="7663999" y="6935989"/>
            <a:ext cx="709419" cy="0"/>
          </a:xfrm>
          <a:prstGeom prst="straightConnector1">
            <a:avLst/>
          </a:prstGeom>
          <a:noFill/>
          <a:ln w="38100" cap="flat" cmpd="sng">
            <a:solidFill>
              <a:srgbClr val="FFFFFF"/>
            </a:solidFill>
            <a:prstDash val="solid"/>
            <a:round/>
            <a:headEnd type="none" w="sm" len="sm"/>
            <a:tailEnd type="none" w="sm" len="sm"/>
          </a:ln>
        </p:spPr>
      </p:cxnSp>
      <p:cxnSp>
        <p:nvCxnSpPr>
          <p:cNvPr id="211" name="Google Shape;211;p21"/>
          <p:cNvCxnSpPr/>
          <p:nvPr/>
        </p:nvCxnSpPr>
        <p:spPr>
          <a:xfrm>
            <a:off x="7663999" y="4508223"/>
            <a:ext cx="709419" cy="0"/>
          </a:xfrm>
          <a:prstGeom prst="straightConnector1">
            <a:avLst/>
          </a:prstGeom>
          <a:noFill/>
          <a:ln w="38100" cap="flat" cmpd="sng">
            <a:solidFill>
              <a:srgbClr val="FFFFFF"/>
            </a:solidFill>
            <a:prstDash val="solid"/>
            <a:round/>
            <a:headEnd type="none" w="sm" len="sm"/>
            <a:tailEnd type="none" w="sm" len="sm"/>
          </a:ln>
        </p:spPr>
      </p:cxnSp>
      <p:cxnSp>
        <p:nvCxnSpPr>
          <p:cNvPr id="212" name="Google Shape;212;p21"/>
          <p:cNvCxnSpPr/>
          <p:nvPr/>
        </p:nvCxnSpPr>
        <p:spPr>
          <a:xfrm>
            <a:off x="7663999" y="8222823"/>
            <a:ext cx="709419" cy="0"/>
          </a:xfrm>
          <a:prstGeom prst="straightConnector1">
            <a:avLst/>
          </a:prstGeom>
          <a:noFill/>
          <a:ln w="38100" cap="flat" cmpd="sng">
            <a:solidFill>
              <a:srgbClr val="FFFFFF"/>
            </a:solidFill>
            <a:prstDash val="solid"/>
            <a:round/>
            <a:headEnd type="none" w="sm" len="sm"/>
            <a:tailEnd type="none" w="sm" len="sm"/>
          </a:ln>
        </p:spPr>
      </p:cxnSp>
      <p:cxnSp>
        <p:nvCxnSpPr>
          <p:cNvPr id="213" name="Google Shape;213;p21"/>
          <p:cNvCxnSpPr/>
          <p:nvPr/>
        </p:nvCxnSpPr>
        <p:spPr>
          <a:xfrm>
            <a:off x="4611047" y="3864902"/>
            <a:ext cx="745294" cy="0"/>
          </a:xfrm>
          <a:prstGeom prst="straightConnector1">
            <a:avLst/>
          </a:prstGeom>
          <a:noFill/>
          <a:ln w="38100" cap="flat" cmpd="sng">
            <a:solidFill>
              <a:srgbClr val="FFFFFF"/>
            </a:solidFill>
            <a:prstDash val="solid"/>
            <a:round/>
            <a:headEnd type="none" w="sm" len="sm"/>
            <a:tailEnd type="none" w="sm" len="sm"/>
          </a:ln>
        </p:spPr>
      </p:cxnSp>
      <p:cxnSp>
        <p:nvCxnSpPr>
          <p:cNvPr id="214" name="Google Shape;214;p21"/>
          <p:cNvCxnSpPr/>
          <p:nvPr/>
        </p:nvCxnSpPr>
        <p:spPr>
          <a:xfrm>
            <a:off x="4611047" y="7582362"/>
            <a:ext cx="745294" cy="0"/>
          </a:xfrm>
          <a:prstGeom prst="straightConnector1">
            <a:avLst/>
          </a:prstGeom>
          <a:noFill/>
          <a:ln w="38100" cap="flat" cmpd="sng">
            <a:solidFill>
              <a:srgbClr val="FFFFFF"/>
            </a:solidFill>
            <a:prstDash val="solid"/>
            <a:round/>
            <a:headEnd type="none" w="sm" len="sm"/>
            <a:tailEnd type="none" w="sm" len="sm"/>
          </a:ln>
        </p:spPr>
      </p:cxnSp>
      <p:cxnSp>
        <p:nvCxnSpPr>
          <p:cNvPr id="215" name="Google Shape;215;p21"/>
          <p:cNvCxnSpPr/>
          <p:nvPr/>
        </p:nvCxnSpPr>
        <p:spPr>
          <a:xfrm rot="10800000" flipH="1">
            <a:off x="4611047" y="3845852"/>
            <a:ext cx="19050" cy="3755656"/>
          </a:xfrm>
          <a:prstGeom prst="straightConnector1">
            <a:avLst/>
          </a:prstGeom>
          <a:noFill/>
          <a:ln w="38100" cap="flat" cmpd="sng">
            <a:solidFill>
              <a:srgbClr val="FFFFFF"/>
            </a:solidFill>
            <a:prstDash val="solid"/>
            <a:round/>
            <a:headEnd type="none" w="sm" len="sm"/>
            <a:tailEnd type="none" w="sm" len="sm"/>
          </a:ln>
        </p:spPr>
      </p:cxnSp>
      <p:cxnSp>
        <p:nvCxnSpPr>
          <p:cNvPr id="216" name="Google Shape;216;p21"/>
          <p:cNvCxnSpPr/>
          <p:nvPr/>
        </p:nvCxnSpPr>
        <p:spPr>
          <a:xfrm rot="10800000">
            <a:off x="7663999" y="3202339"/>
            <a:ext cx="0" cy="1324934"/>
          </a:xfrm>
          <a:prstGeom prst="straightConnector1">
            <a:avLst/>
          </a:prstGeom>
          <a:noFill/>
          <a:ln w="38100" cap="flat" cmpd="sng">
            <a:solidFill>
              <a:srgbClr val="FFFFFF"/>
            </a:solidFill>
            <a:prstDash val="solid"/>
            <a:round/>
            <a:headEnd type="none" w="sm" len="sm"/>
            <a:tailEnd type="none" w="sm" len="sm"/>
          </a:ln>
        </p:spPr>
      </p:cxnSp>
      <p:cxnSp>
        <p:nvCxnSpPr>
          <p:cNvPr id="217" name="Google Shape;217;p21"/>
          <p:cNvCxnSpPr/>
          <p:nvPr/>
        </p:nvCxnSpPr>
        <p:spPr>
          <a:xfrm rot="10800000">
            <a:off x="7663999" y="6916939"/>
            <a:ext cx="0" cy="1324934"/>
          </a:xfrm>
          <a:prstGeom prst="straightConnector1">
            <a:avLst/>
          </a:prstGeom>
          <a:noFill/>
          <a:ln w="38100" cap="flat" cmpd="sng">
            <a:solidFill>
              <a:srgbClr val="FFFFFF"/>
            </a:solidFill>
            <a:prstDash val="solid"/>
            <a:round/>
            <a:headEnd type="none" w="sm" len="sm"/>
            <a:tailEnd type="none" w="sm" len="sm"/>
          </a:ln>
        </p:spPr>
      </p:cxnSp>
      <p:grpSp>
        <p:nvGrpSpPr>
          <p:cNvPr id="218" name="Google Shape;218;p21"/>
          <p:cNvGrpSpPr/>
          <p:nvPr/>
        </p:nvGrpSpPr>
        <p:grpSpPr>
          <a:xfrm>
            <a:off x="5375081" y="3409151"/>
            <a:ext cx="911502" cy="911502"/>
            <a:chOff x="0" y="0"/>
            <a:chExt cx="812800" cy="812800"/>
          </a:xfrm>
        </p:grpSpPr>
        <p:sp>
          <p:nvSpPr>
            <p:cNvPr id="219" name="Google Shape;219;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305BCE"/>
            </a:solidFill>
            <a:ln w="3810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2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77722"/>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nvGrpSpPr>
          <p:cNvPr id="221" name="Google Shape;221;p21"/>
          <p:cNvGrpSpPr/>
          <p:nvPr/>
        </p:nvGrpSpPr>
        <p:grpSpPr>
          <a:xfrm>
            <a:off x="5375081" y="7145757"/>
            <a:ext cx="911502" cy="911502"/>
            <a:chOff x="0" y="0"/>
            <a:chExt cx="812800" cy="812800"/>
          </a:xfrm>
        </p:grpSpPr>
        <p:sp>
          <p:nvSpPr>
            <p:cNvPr id="222" name="Google Shape;222;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305BCE"/>
            </a:solidFill>
            <a:ln w="38100" cap="sq"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21"/>
            <p:cNvSpPr txBox="1"/>
            <p:nvPr/>
          </p:nvSpPr>
          <p:spPr>
            <a:xfrm>
              <a:off x="76200" y="28575"/>
              <a:ext cx="660400" cy="708025"/>
            </a:xfrm>
            <a:prstGeom prst="rect">
              <a:avLst/>
            </a:prstGeom>
            <a:noFill/>
            <a:ln>
              <a:noFill/>
            </a:ln>
          </p:spPr>
          <p:txBody>
            <a:bodyPr spcFirstLastPara="1" wrap="square" lIns="50800" tIns="50800" rIns="50800" bIns="50800" anchor="ctr" anchorCtr="0">
              <a:noAutofit/>
            </a:bodyPr>
            <a:lstStyle/>
            <a:p>
              <a:pPr marL="0" marR="0" lvl="0" indent="0" algn="ctr" rtl="0">
                <a:lnSpc>
                  <a:spcPct val="177722"/>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224" name="Google Shape;224;p21"/>
          <p:cNvSpPr txBox="1"/>
          <p:nvPr/>
        </p:nvSpPr>
        <p:spPr>
          <a:xfrm>
            <a:off x="3138301" y="754583"/>
            <a:ext cx="12011397" cy="1325499"/>
          </a:xfrm>
          <a:prstGeom prst="rect">
            <a:avLst/>
          </a:prstGeom>
          <a:noFill/>
          <a:ln>
            <a:noFill/>
          </a:ln>
        </p:spPr>
        <p:txBody>
          <a:bodyPr spcFirstLastPara="1" wrap="square" lIns="0" tIns="0" rIns="0" bIns="0" anchor="t" anchorCtr="0">
            <a:spAutoFit/>
          </a:bodyPr>
          <a:lstStyle/>
          <a:p>
            <a:pPr marL="0" marR="0" lvl="0" indent="0" algn="ctr" rtl="0">
              <a:lnSpc>
                <a:spcPct val="119000"/>
              </a:lnSpc>
              <a:spcBef>
                <a:spcPts val="0"/>
              </a:spcBef>
              <a:spcAft>
                <a:spcPts val="0"/>
              </a:spcAft>
              <a:buNone/>
            </a:pPr>
            <a:r>
              <a:rPr lang="en-US" sz="8700" b="0" i="0" u="none" strike="noStrike" cap="none" dirty="0">
                <a:solidFill>
                  <a:srgbClr val="FFCA04"/>
                </a:solidFill>
                <a:latin typeface="Paytone One"/>
                <a:ea typeface="Paytone One"/>
                <a:cs typeface="Paytone One"/>
                <a:sym typeface="Paytone One"/>
              </a:rPr>
              <a:t>BRAINSTORM &amp; IDEAS</a:t>
            </a:r>
            <a:endParaRPr dirty="0"/>
          </a:p>
        </p:txBody>
      </p:sp>
      <p:sp>
        <p:nvSpPr>
          <p:cNvPr id="225" name="Google Shape;225;p21"/>
          <p:cNvSpPr txBox="1"/>
          <p:nvPr/>
        </p:nvSpPr>
        <p:spPr>
          <a:xfrm>
            <a:off x="1587169" y="5356488"/>
            <a:ext cx="1412156" cy="800091"/>
          </a:xfrm>
          <a:prstGeom prst="rect">
            <a:avLst/>
          </a:prstGeom>
          <a:noFill/>
          <a:ln>
            <a:noFill/>
          </a:ln>
        </p:spPr>
        <p:txBody>
          <a:bodyPr spcFirstLastPara="1" wrap="square" lIns="0" tIns="0" rIns="0" bIns="0" anchor="t" anchorCtr="0">
            <a:spAutoFit/>
          </a:bodyPr>
          <a:lstStyle/>
          <a:p>
            <a:pPr marL="0" marR="0" lvl="1" indent="0" algn="ctr" rtl="0">
              <a:lnSpc>
                <a:spcPct val="142986"/>
              </a:lnSpc>
              <a:spcBef>
                <a:spcPts val="0"/>
              </a:spcBef>
              <a:spcAft>
                <a:spcPts val="0"/>
              </a:spcAft>
              <a:buNone/>
            </a:pPr>
            <a:r>
              <a:rPr lang="en-US" sz="3636" b="0" i="0" u="none" strike="noStrike" cap="none" dirty="0">
                <a:solidFill>
                  <a:srgbClr val="FFFFFF"/>
                </a:solidFill>
                <a:latin typeface="Paytone One"/>
                <a:ea typeface="Paytone One"/>
                <a:cs typeface="Paytone One"/>
                <a:sym typeface="Paytone One"/>
              </a:rPr>
              <a:t>IDEA </a:t>
            </a:r>
            <a:endParaRPr dirty="0"/>
          </a:p>
        </p:txBody>
      </p:sp>
      <p:sp>
        <p:nvSpPr>
          <p:cNvPr id="226" name="Google Shape;226;p21"/>
          <p:cNvSpPr txBox="1"/>
          <p:nvPr/>
        </p:nvSpPr>
        <p:spPr>
          <a:xfrm>
            <a:off x="5669458" y="3497614"/>
            <a:ext cx="322748" cy="620084"/>
          </a:xfrm>
          <a:prstGeom prst="rect">
            <a:avLst/>
          </a:prstGeom>
          <a:noFill/>
          <a:ln>
            <a:noFill/>
          </a:ln>
        </p:spPr>
        <p:txBody>
          <a:bodyPr spcFirstLastPara="1" wrap="square" lIns="0" tIns="0" rIns="0" bIns="0" anchor="t" anchorCtr="0">
            <a:spAutoFit/>
          </a:bodyPr>
          <a:lstStyle/>
          <a:p>
            <a:pPr marL="0" marR="0" lvl="1" indent="0" algn="ctr" rtl="0">
              <a:lnSpc>
                <a:spcPct val="142986"/>
              </a:lnSpc>
              <a:spcBef>
                <a:spcPts val="0"/>
              </a:spcBef>
              <a:spcAft>
                <a:spcPts val="0"/>
              </a:spcAft>
              <a:buNone/>
            </a:pPr>
            <a:r>
              <a:rPr lang="en-US" sz="3636" b="0" i="0" u="none" strike="noStrike" cap="none" dirty="0">
                <a:solidFill>
                  <a:srgbClr val="FFFFFF"/>
                </a:solidFill>
                <a:latin typeface="Paytone One"/>
                <a:ea typeface="Paytone One"/>
                <a:cs typeface="Paytone One"/>
                <a:sym typeface="Paytone One"/>
              </a:rPr>
              <a:t>A</a:t>
            </a:r>
            <a:endParaRPr dirty="0"/>
          </a:p>
        </p:txBody>
      </p:sp>
      <p:sp>
        <p:nvSpPr>
          <p:cNvPr id="227" name="Google Shape;227;p21"/>
          <p:cNvSpPr txBox="1"/>
          <p:nvPr/>
        </p:nvSpPr>
        <p:spPr>
          <a:xfrm>
            <a:off x="8883840" y="2908920"/>
            <a:ext cx="1259915" cy="629609"/>
          </a:xfrm>
          <a:prstGeom prst="rect">
            <a:avLst/>
          </a:prstGeom>
          <a:noFill/>
          <a:ln>
            <a:noFill/>
          </a:ln>
        </p:spPr>
        <p:txBody>
          <a:bodyPr spcFirstLastPara="1" wrap="square" lIns="0" tIns="0" rIns="0" bIns="0" anchor="t" anchorCtr="0">
            <a:spAutoFit/>
          </a:bodyPr>
          <a:lstStyle/>
          <a:p>
            <a:pPr marL="0" marR="0" lvl="1" indent="0" algn="ctr" rtl="0">
              <a:lnSpc>
                <a:spcPct val="142986"/>
              </a:lnSpc>
              <a:spcBef>
                <a:spcPts val="0"/>
              </a:spcBef>
              <a:spcAft>
                <a:spcPts val="0"/>
              </a:spcAft>
              <a:buNone/>
            </a:pPr>
            <a:r>
              <a:rPr lang="en-US" sz="3636" b="1" i="0" u="none" strike="noStrike" cap="none" dirty="0">
                <a:solidFill>
                  <a:srgbClr val="FFFFFF"/>
                </a:solidFill>
                <a:latin typeface="Lato"/>
                <a:ea typeface="Lato"/>
                <a:cs typeface="Lato"/>
                <a:sym typeface="Lato"/>
              </a:rPr>
              <a:t>Idea 1</a:t>
            </a:r>
            <a:endParaRPr dirty="0"/>
          </a:p>
        </p:txBody>
      </p:sp>
      <p:sp>
        <p:nvSpPr>
          <p:cNvPr id="228" name="Google Shape;228;p21"/>
          <p:cNvSpPr txBox="1"/>
          <p:nvPr/>
        </p:nvSpPr>
        <p:spPr>
          <a:xfrm>
            <a:off x="8883840" y="6623520"/>
            <a:ext cx="1259915" cy="629609"/>
          </a:xfrm>
          <a:prstGeom prst="rect">
            <a:avLst/>
          </a:prstGeom>
          <a:noFill/>
          <a:ln>
            <a:noFill/>
          </a:ln>
        </p:spPr>
        <p:txBody>
          <a:bodyPr spcFirstLastPara="1" wrap="square" lIns="0" tIns="0" rIns="0" bIns="0" anchor="t" anchorCtr="0">
            <a:spAutoFit/>
          </a:bodyPr>
          <a:lstStyle/>
          <a:p>
            <a:pPr marL="0" marR="0" lvl="1" indent="0" algn="ctr" rtl="0">
              <a:lnSpc>
                <a:spcPct val="142986"/>
              </a:lnSpc>
              <a:spcBef>
                <a:spcPts val="0"/>
              </a:spcBef>
              <a:spcAft>
                <a:spcPts val="0"/>
              </a:spcAft>
              <a:buNone/>
            </a:pPr>
            <a:r>
              <a:rPr lang="en-US" sz="3636" b="1" i="0" u="none" strike="noStrike" cap="none" dirty="0">
                <a:solidFill>
                  <a:srgbClr val="FFFFFF"/>
                </a:solidFill>
                <a:latin typeface="Lato"/>
                <a:ea typeface="Lato"/>
                <a:cs typeface="Lato"/>
                <a:sym typeface="Lato"/>
              </a:rPr>
              <a:t>Idea 1</a:t>
            </a:r>
            <a:endParaRPr dirty="0"/>
          </a:p>
        </p:txBody>
      </p:sp>
      <p:sp>
        <p:nvSpPr>
          <p:cNvPr id="229" name="Google Shape;229;p21"/>
          <p:cNvSpPr txBox="1"/>
          <p:nvPr/>
        </p:nvSpPr>
        <p:spPr>
          <a:xfrm>
            <a:off x="8883840" y="4150556"/>
            <a:ext cx="1259915" cy="629609"/>
          </a:xfrm>
          <a:prstGeom prst="rect">
            <a:avLst/>
          </a:prstGeom>
          <a:noFill/>
          <a:ln>
            <a:noFill/>
          </a:ln>
        </p:spPr>
        <p:txBody>
          <a:bodyPr spcFirstLastPara="1" wrap="square" lIns="0" tIns="0" rIns="0" bIns="0" anchor="t" anchorCtr="0">
            <a:spAutoFit/>
          </a:bodyPr>
          <a:lstStyle/>
          <a:p>
            <a:pPr marL="0" marR="0" lvl="1" indent="0" algn="ctr" rtl="0">
              <a:lnSpc>
                <a:spcPct val="142986"/>
              </a:lnSpc>
              <a:spcBef>
                <a:spcPts val="0"/>
              </a:spcBef>
              <a:spcAft>
                <a:spcPts val="0"/>
              </a:spcAft>
              <a:buNone/>
            </a:pPr>
            <a:r>
              <a:rPr lang="en-US" sz="3636" b="1" i="0" u="none" strike="noStrike" cap="none" dirty="0">
                <a:solidFill>
                  <a:srgbClr val="FFFFFF"/>
                </a:solidFill>
                <a:latin typeface="Lato"/>
                <a:ea typeface="Lato"/>
                <a:cs typeface="Lato"/>
                <a:sym typeface="Lato"/>
              </a:rPr>
              <a:t>Idea 2</a:t>
            </a:r>
            <a:endParaRPr dirty="0"/>
          </a:p>
        </p:txBody>
      </p:sp>
      <p:sp>
        <p:nvSpPr>
          <p:cNvPr id="230" name="Google Shape;230;p21"/>
          <p:cNvSpPr txBox="1"/>
          <p:nvPr/>
        </p:nvSpPr>
        <p:spPr>
          <a:xfrm>
            <a:off x="8883840" y="7865156"/>
            <a:ext cx="1259915" cy="629609"/>
          </a:xfrm>
          <a:prstGeom prst="rect">
            <a:avLst/>
          </a:prstGeom>
          <a:noFill/>
          <a:ln>
            <a:noFill/>
          </a:ln>
        </p:spPr>
        <p:txBody>
          <a:bodyPr spcFirstLastPara="1" wrap="square" lIns="0" tIns="0" rIns="0" bIns="0" anchor="t" anchorCtr="0">
            <a:spAutoFit/>
          </a:bodyPr>
          <a:lstStyle/>
          <a:p>
            <a:pPr marL="0" marR="0" lvl="1" indent="0" algn="ctr" rtl="0">
              <a:lnSpc>
                <a:spcPct val="142986"/>
              </a:lnSpc>
              <a:spcBef>
                <a:spcPts val="0"/>
              </a:spcBef>
              <a:spcAft>
                <a:spcPts val="0"/>
              </a:spcAft>
              <a:buNone/>
            </a:pPr>
            <a:r>
              <a:rPr lang="en-US" sz="3636" b="1" i="0" u="none" strike="noStrike" cap="none" dirty="0">
                <a:solidFill>
                  <a:srgbClr val="FFFFFF"/>
                </a:solidFill>
                <a:latin typeface="Lato"/>
                <a:ea typeface="Lato"/>
                <a:cs typeface="Lato"/>
                <a:sym typeface="Lato"/>
              </a:rPr>
              <a:t>Idea 2</a:t>
            </a:r>
            <a:endParaRPr dirty="0"/>
          </a:p>
        </p:txBody>
      </p:sp>
      <p:sp>
        <p:nvSpPr>
          <p:cNvPr id="231" name="Google Shape;231;p21"/>
          <p:cNvSpPr txBox="1"/>
          <p:nvPr/>
        </p:nvSpPr>
        <p:spPr>
          <a:xfrm>
            <a:off x="5664379" y="7253270"/>
            <a:ext cx="332906" cy="620084"/>
          </a:xfrm>
          <a:prstGeom prst="rect">
            <a:avLst/>
          </a:prstGeom>
          <a:noFill/>
          <a:ln>
            <a:noFill/>
          </a:ln>
        </p:spPr>
        <p:txBody>
          <a:bodyPr spcFirstLastPara="1" wrap="square" lIns="0" tIns="0" rIns="0" bIns="0" anchor="t" anchorCtr="0">
            <a:spAutoFit/>
          </a:bodyPr>
          <a:lstStyle/>
          <a:p>
            <a:pPr marL="0" marR="0" lvl="1" indent="0" algn="ctr" rtl="0">
              <a:lnSpc>
                <a:spcPct val="142986"/>
              </a:lnSpc>
              <a:spcBef>
                <a:spcPts val="0"/>
              </a:spcBef>
              <a:spcAft>
                <a:spcPts val="0"/>
              </a:spcAft>
              <a:buNone/>
            </a:pPr>
            <a:r>
              <a:rPr lang="en-US" sz="3636" b="0" i="0" u="none" strike="noStrike" cap="none" dirty="0">
                <a:solidFill>
                  <a:srgbClr val="FFFFFF"/>
                </a:solidFill>
                <a:latin typeface="Paytone One"/>
                <a:ea typeface="Paytone One"/>
                <a:cs typeface="Paytone One"/>
                <a:sym typeface="Paytone One"/>
              </a:rPr>
              <a:t>B</a:t>
            </a:r>
            <a:endParaRPr dirty="0"/>
          </a:p>
        </p:txBody>
      </p:sp>
      <p:sp>
        <p:nvSpPr>
          <p:cNvPr id="232" name="Google Shape;232;p21"/>
          <p:cNvSpPr txBox="1"/>
          <p:nvPr/>
        </p:nvSpPr>
        <p:spPr>
          <a:xfrm>
            <a:off x="10789258" y="2982305"/>
            <a:ext cx="5319584" cy="664797"/>
          </a:xfrm>
          <a:prstGeom prst="rect">
            <a:avLst/>
          </a:prstGeom>
          <a:noFill/>
          <a:ln>
            <a:noFill/>
          </a:ln>
        </p:spPr>
        <p:txBody>
          <a:bodyPr spcFirstLastPara="1" wrap="square" lIns="0" tIns="0" rIns="0" bIns="0" anchor="t" anchorCtr="0">
            <a:spAutoFit/>
          </a:bodyPr>
          <a:lstStyle/>
          <a:p>
            <a:pPr marL="0" marR="0" lvl="1" indent="0" algn="ctr" rtl="0">
              <a:lnSpc>
                <a:spcPct val="120000"/>
              </a:lnSpc>
              <a:spcBef>
                <a:spcPts val="0"/>
              </a:spcBef>
              <a:spcAft>
                <a:spcPts val="0"/>
              </a:spcAft>
              <a:buNone/>
            </a:pPr>
            <a:r>
              <a:rPr lang="en-US" b="1" dirty="0"/>
              <a:t>Visual HTML Structure</a:t>
            </a:r>
            <a:r>
              <a:rPr lang="en-US" dirty="0"/>
              <a:t>: Show a flowchart of HTML tags and their roles (head, body, etc.).</a:t>
            </a:r>
            <a:endParaRPr dirty="0"/>
          </a:p>
        </p:txBody>
      </p:sp>
      <p:sp>
        <p:nvSpPr>
          <p:cNvPr id="233" name="Google Shape;233;p21"/>
          <p:cNvSpPr txBox="1"/>
          <p:nvPr/>
        </p:nvSpPr>
        <p:spPr>
          <a:xfrm>
            <a:off x="11363596" y="6176298"/>
            <a:ext cx="4345327" cy="1034129"/>
          </a:xfrm>
          <a:prstGeom prst="rect">
            <a:avLst/>
          </a:prstGeom>
          <a:noFill/>
          <a:ln>
            <a:noFill/>
          </a:ln>
        </p:spPr>
        <p:txBody>
          <a:bodyPr spcFirstLastPara="1" wrap="square" lIns="0" tIns="0" rIns="0" bIns="0" anchor="t" anchorCtr="0">
            <a:spAutoFit/>
          </a:bodyPr>
          <a:lstStyle/>
          <a:p>
            <a:pPr marL="0" lvl="1" algn="ctr">
              <a:lnSpc>
                <a:spcPct val="120000"/>
              </a:lnSpc>
            </a:pPr>
            <a:r>
              <a:rPr lang="en-US" sz="2000" b="1" dirty="0"/>
              <a:t>Futu</a:t>
            </a:r>
            <a:r>
              <a:rPr lang="en-US" b="1" dirty="0"/>
              <a:t>re Use</a:t>
            </a:r>
            <a:r>
              <a:rPr lang="en-US" dirty="0"/>
              <a:t>: for learning CSS and JavaScript Explain how HTML is the foundation </a:t>
            </a:r>
            <a:endParaRPr dirty="0"/>
          </a:p>
        </p:txBody>
      </p:sp>
      <p:sp>
        <p:nvSpPr>
          <p:cNvPr id="234" name="Google Shape;234;p21"/>
          <p:cNvSpPr txBox="1"/>
          <p:nvPr/>
        </p:nvSpPr>
        <p:spPr>
          <a:xfrm>
            <a:off x="10789259" y="4288189"/>
            <a:ext cx="5154126" cy="1255728"/>
          </a:xfrm>
          <a:prstGeom prst="rect">
            <a:avLst/>
          </a:prstGeom>
          <a:noFill/>
          <a:ln>
            <a:noFill/>
          </a:ln>
        </p:spPr>
        <p:txBody>
          <a:bodyPr spcFirstLastPara="1" wrap="square" lIns="0" tIns="0" rIns="0" bIns="0" anchor="t" anchorCtr="0">
            <a:spAutoFit/>
          </a:bodyPr>
          <a:lstStyle/>
          <a:p>
            <a:pPr marL="0" marR="0" lvl="1" indent="0" algn="ctr" rtl="0">
              <a:lnSpc>
                <a:spcPct val="120000"/>
              </a:lnSpc>
              <a:spcBef>
                <a:spcPts val="0"/>
              </a:spcBef>
              <a:spcAft>
                <a:spcPts val="0"/>
              </a:spcAft>
              <a:buNone/>
            </a:pPr>
            <a:r>
              <a:rPr lang="en-US" sz="2400" b="1" dirty="0"/>
              <a:t>Real-World Examples</a:t>
            </a:r>
            <a:r>
              <a:rPr lang="en-US" sz="2400" dirty="0"/>
              <a:t>: </a:t>
            </a:r>
            <a:r>
              <a:rPr lang="en-US" sz="2000" dirty="0"/>
              <a:t>Show</a:t>
            </a:r>
            <a:r>
              <a:rPr lang="en-US" sz="2400" dirty="0"/>
              <a:t> </a:t>
            </a:r>
            <a:r>
              <a:rPr lang="en-US" sz="2000" dirty="0"/>
              <a:t>how</a:t>
            </a:r>
            <a:r>
              <a:rPr lang="en-US" sz="2400" dirty="0"/>
              <a:t> </a:t>
            </a:r>
            <a:r>
              <a:rPr lang="en-US" sz="2000" dirty="0"/>
              <a:t>websites</a:t>
            </a:r>
            <a:r>
              <a:rPr lang="en-US" sz="2400" dirty="0"/>
              <a:t> </a:t>
            </a:r>
            <a:r>
              <a:rPr lang="en-US" sz="2000" dirty="0"/>
              <a:t>like</a:t>
            </a:r>
            <a:r>
              <a:rPr lang="en-US" sz="2400" dirty="0"/>
              <a:t> </a:t>
            </a:r>
            <a:r>
              <a:rPr lang="en-US" dirty="0"/>
              <a:t>Wikipedia</a:t>
            </a:r>
            <a:r>
              <a:rPr lang="en-US" sz="2400" dirty="0"/>
              <a:t> use </a:t>
            </a:r>
            <a:r>
              <a:rPr lang="en-US" sz="2000" dirty="0"/>
              <a:t>basic</a:t>
            </a:r>
            <a:r>
              <a:rPr lang="en-US" sz="2400" dirty="0"/>
              <a:t> </a:t>
            </a:r>
            <a:r>
              <a:rPr lang="en-US" sz="2000" dirty="0"/>
              <a:t>HTML</a:t>
            </a:r>
            <a:r>
              <a:rPr lang="en-US" sz="2400" dirty="0"/>
              <a:t> </a:t>
            </a:r>
            <a:r>
              <a:rPr lang="en-US" sz="2000" dirty="0"/>
              <a:t>elements.</a:t>
            </a:r>
            <a:endParaRPr dirty="0"/>
          </a:p>
        </p:txBody>
      </p:sp>
      <p:sp>
        <p:nvSpPr>
          <p:cNvPr id="235" name="Google Shape;235;p21"/>
          <p:cNvSpPr txBox="1"/>
          <p:nvPr/>
        </p:nvSpPr>
        <p:spPr>
          <a:xfrm>
            <a:off x="11091482" y="7601508"/>
            <a:ext cx="5017359" cy="997196"/>
          </a:xfrm>
          <a:prstGeom prst="rect">
            <a:avLst/>
          </a:prstGeom>
          <a:noFill/>
          <a:ln>
            <a:noFill/>
          </a:ln>
        </p:spPr>
        <p:txBody>
          <a:bodyPr spcFirstLastPara="1" wrap="square" lIns="0" tIns="0" rIns="0" bIns="0" anchor="t" anchorCtr="0">
            <a:spAutoFit/>
          </a:bodyPr>
          <a:lstStyle/>
          <a:p>
            <a:pPr marL="0" lvl="1" algn="ctr">
              <a:lnSpc>
                <a:spcPct val="120000"/>
              </a:lnSpc>
            </a:pPr>
            <a:r>
              <a:rPr lang="en-US" b="1" dirty="0"/>
              <a:t>Interactive Demos</a:t>
            </a:r>
            <a:r>
              <a:rPr lang="en-US" dirty="0"/>
              <a:t>: Use live code examples to demonstrate tags affects web how changing pages.</a:t>
            </a:r>
            <a:endParaRPr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367</TotalTime>
  <Words>3513</Words>
  <Application>Microsoft Office PowerPoint</Application>
  <PresentationFormat>Custom</PresentationFormat>
  <Paragraphs>449</Paragraphs>
  <Slides>28</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Paytone One</vt:lpstr>
      <vt:lpstr>Arial</vt:lpstr>
      <vt:lpstr>Calibri</vt:lpstr>
      <vt:lpstr>Wingdings 3</vt:lpstr>
      <vt:lpstr>Century Gothic</vt:lpstr>
      <vt:lpstr>Lato</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pratikraj4561@outlook.com</cp:lastModifiedBy>
  <cp:revision>19</cp:revision>
  <dcterms:modified xsi:type="dcterms:W3CDTF">2025-02-08T08:59:30Z</dcterms:modified>
</cp:coreProperties>
</file>